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8" r:id="rId1"/>
  </p:sldMasterIdLst>
  <p:notesMasterIdLst>
    <p:notesMasterId r:id="rId24"/>
  </p:notesMasterIdLst>
  <p:handoutMasterIdLst>
    <p:handoutMasterId r:id="rId25"/>
  </p:handoutMasterIdLst>
  <p:sldIdLst>
    <p:sldId id="260" r:id="rId2"/>
    <p:sldId id="313" r:id="rId3"/>
    <p:sldId id="332" r:id="rId4"/>
    <p:sldId id="365" r:id="rId5"/>
    <p:sldId id="345" r:id="rId6"/>
    <p:sldId id="344" r:id="rId7"/>
    <p:sldId id="346" r:id="rId8"/>
    <p:sldId id="368" r:id="rId9"/>
    <p:sldId id="347" r:id="rId10"/>
    <p:sldId id="354" r:id="rId11"/>
    <p:sldId id="355" r:id="rId12"/>
    <p:sldId id="362" r:id="rId13"/>
    <p:sldId id="353" r:id="rId14"/>
    <p:sldId id="351" r:id="rId15"/>
    <p:sldId id="363" r:id="rId16"/>
    <p:sldId id="364" r:id="rId17"/>
    <p:sldId id="352" r:id="rId18"/>
    <p:sldId id="356" r:id="rId19"/>
    <p:sldId id="358" r:id="rId20"/>
    <p:sldId id="357" r:id="rId21"/>
    <p:sldId id="369" r:id="rId22"/>
    <p:sldId id="361" r:id="rId23"/>
  </p:sldIdLst>
  <p:sldSz cx="9144000" cy="6858000" type="screen4x3"/>
  <p:notesSz cx="6805613" cy="99441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211261"/>
    <a:srgbClr val="323E48"/>
    <a:srgbClr val="410099"/>
    <a:srgbClr val="7B98AC"/>
    <a:srgbClr val="D7CCAF"/>
    <a:srgbClr val="EAE7F4"/>
    <a:srgbClr val="9888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321" autoAdjust="0"/>
    <p:restoredTop sz="94676" autoAdjust="0"/>
  </p:normalViewPr>
  <p:slideViewPr>
    <p:cSldViewPr snapToGrid="0" showGuides="1">
      <p:cViewPr varScale="1">
        <p:scale>
          <a:sx n="125" d="100"/>
          <a:sy n="125" d="100"/>
        </p:scale>
        <p:origin x="702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240D229-563E-44FC-AB0A-8B6F4A0ACF3B}" type="doc">
      <dgm:prSet loTypeId="urn:microsoft.com/office/officeart/2005/8/layout/hChevron3" loCatId="process" qsTypeId="urn:microsoft.com/office/officeart/2005/8/quickstyle/simple1" qsCatId="simple" csTypeId="urn:microsoft.com/office/officeart/2005/8/colors/accent2_3" csCatId="accent2" phldr="1"/>
      <dgm:spPr/>
    </dgm:pt>
    <dgm:pt modelId="{8B639F2A-E787-4CAB-B3FE-4AD63BB0F14B}">
      <dgm:prSet phldrT="[Tekst]"/>
      <dgm:spPr/>
      <dgm:t>
        <a:bodyPr/>
        <a:lstStyle/>
        <a:p>
          <a:r>
            <a:rPr lang="nl-NL" dirty="0" smtClean="0"/>
            <a:t>Scope of assessment</a:t>
          </a:r>
          <a:endParaRPr lang="nl-NL" dirty="0"/>
        </a:p>
      </dgm:t>
    </dgm:pt>
    <dgm:pt modelId="{9BD4B4EB-0A02-4C51-98F5-48120D3AE20A}" type="parTrans" cxnId="{889E9F76-EEE3-4B82-BC61-A288BB71557A}">
      <dgm:prSet/>
      <dgm:spPr/>
      <dgm:t>
        <a:bodyPr/>
        <a:lstStyle/>
        <a:p>
          <a:endParaRPr lang="nl-NL"/>
        </a:p>
      </dgm:t>
    </dgm:pt>
    <dgm:pt modelId="{D60C528B-8022-4DF7-917D-EE4273061468}" type="sibTrans" cxnId="{889E9F76-EEE3-4B82-BC61-A288BB71557A}">
      <dgm:prSet/>
      <dgm:spPr/>
      <dgm:t>
        <a:bodyPr/>
        <a:lstStyle/>
        <a:p>
          <a:endParaRPr lang="nl-NL"/>
        </a:p>
      </dgm:t>
    </dgm:pt>
    <dgm:pt modelId="{64DC4CC8-F132-4CE0-ACD9-844299BF8C78}">
      <dgm:prSet phldrT="[Tekst]"/>
      <dgm:spPr/>
      <dgm:t>
        <a:bodyPr/>
        <a:lstStyle/>
        <a:p>
          <a:r>
            <a:rPr lang="nl-NL" dirty="0" err="1" smtClean="0"/>
            <a:t>Fact</a:t>
          </a:r>
          <a:r>
            <a:rPr lang="nl-NL" dirty="0" smtClean="0"/>
            <a:t> </a:t>
          </a:r>
          <a:r>
            <a:rPr lang="nl-NL" dirty="0" err="1" smtClean="0"/>
            <a:t>finding</a:t>
          </a:r>
          <a:endParaRPr lang="nl-NL" dirty="0"/>
        </a:p>
      </dgm:t>
    </dgm:pt>
    <dgm:pt modelId="{87895C48-8DB8-460B-B301-7B7729D2F78B}" type="parTrans" cxnId="{E598E316-CEFF-4506-A9F3-3F985668E482}">
      <dgm:prSet/>
      <dgm:spPr/>
      <dgm:t>
        <a:bodyPr/>
        <a:lstStyle/>
        <a:p>
          <a:endParaRPr lang="nl-NL"/>
        </a:p>
      </dgm:t>
    </dgm:pt>
    <dgm:pt modelId="{9499517C-C3A3-4943-969F-F77141ECA56E}" type="sibTrans" cxnId="{E598E316-CEFF-4506-A9F3-3F985668E482}">
      <dgm:prSet/>
      <dgm:spPr/>
      <dgm:t>
        <a:bodyPr/>
        <a:lstStyle/>
        <a:p>
          <a:endParaRPr lang="nl-NL"/>
        </a:p>
      </dgm:t>
    </dgm:pt>
    <dgm:pt modelId="{6F1F446C-502A-4D42-8ABA-A00DF27BC75A}">
      <dgm:prSet phldrT="[Tekst]"/>
      <dgm:spPr/>
      <dgm:t>
        <a:bodyPr/>
        <a:lstStyle/>
        <a:p>
          <a:r>
            <a:rPr lang="nl-NL" dirty="0" err="1" smtClean="0"/>
            <a:t>identify</a:t>
          </a:r>
          <a:r>
            <a:rPr lang="nl-NL" dirty="0" smtClean="0"/>
            <a:t> </a:t>
          </a:r>
          <a:r>
            <a:rPr lang="nl-NL" dirty="0" err="1" smtClean="0"/>
            <a:t>gaps</a:t>
          </a:r>
          <a:r>
            <a:rPr lang="nl-NL" dirty="0" smtClean="0"/>
            <a:t> (issues of concern)</a:t>
          </a:r>
          <a:br>
            <a:rPr lang="nl-NL" dirty="0" smtClean="0"/>
          </a:br>
          <a:r>
            <a:rPr lang="nl-NL" dirty="0" smtClean="0"/>
            <a:t> per </a:t>
          </a:r>
          <a:r>
            <a:rPr lang="nl-NL" dirty="0" err="1" smtClean="0"/>
            <a:t>principle</a:t>
          </a:r>
          <a:endParaRPr lang="nl-NL" dirty="0"/>
        </a:p>
      </dgm:t>
    </dgm:pt>
    <dgm:pt modelId="{DE1404EC-C84F-4D3F-9A7C-DE1EC0FCA23C}" type="parTrans" cxnId="{2D4E668D-6399-46CA-B4A4-CD5CA32F6DF1}">
      <dgm:prSet/>
      <dgm:spPr/>
      <dgm:t>
        <a:bodyPr/>
        <a:lstStyle/>
        <a:p>
          <a:endParaRPr lang="nl-NL"/>
        </a:p>
      </dgm:t>
    </dgm:pt>
    <dgm:pt modelId="{4D6C8CC0-F596-4FC4-8DE6-BA459F4C2EB7}" type="sibTrans" cxnId="{2D4E668D-6399-46CA-B4A4-CD5CA32F6DF1}">
      <dgm:prSet/>
      <dgm:spPr/>
      <dgm:t>
        <a:bodyPr/>
        <a:lstStyle/>
        <a:p>
          <a:endParaRPr lang="nl-NL"/>
        </a:p>
      </dgm:t>
    </dgm:pt>
    <dgm:pt modelId="{4C409F1E-583C-43CE-95F0-A097E850F2DD}">
      <dgm:prSet phldrT="[Tekst]"/>
      <dgm:spPr/>
      <dgm:t>
        <a:bodyPr/>
        <a:lstStyle/>
        <a:p>
          <a:r>
            <a:rPr lang="nl-NL" dirty="0" err="1" smtClean="0"/>
            <a:t>Determine</a:t>
          </a:r>
          <a:r>
            <a:rPr lang="nl-NL" dirty="0" smtClean="0"/>
            <a:t> rating per </a:t>
          </a:r>
          <a:r>
            <a:rPr lang="nl-NL" dirty="0" err="1" smtClean="0"/>
            <a:t>principle</a:t>
          </a:r>
          <a:endParaRPr lang="nl-NL" dirty="0"/>
        </a:p>
      </dgm:t>
    </dgm:pt>
    <dgm:pt modelId="{5A61BE8C-E0AB-4602-8C13-C0795FD295D1}" type="parTrans" cxnId="{4CECAB89-8369-42C0-83FC-B7981DE4B5A5}">
      <dgm:prSet/>
      <dgm:spPr/>
      <dgm:t>
        <a:bodyPr/>
        <a:lstStyle/>
        <a:p>
          <a:endParaRPr lang="nl-NL"/>
        </a:p>
      </dgm:t>
    </dgm:pt>
    <dgm:pt modelId="{9DFB8329-09E2-477D-8F6B-D272AF5C4121}" type="sibTrans" cxnId="{4CECAB89-8369-42C0-83FC-B7981DE4B5A5}">
      <dgm:prSet/>
      <dgm:spPr/>
      <dgm:t>
        <a:bodyPr/>
        <a:lstStyle/>
        <a:p>
          <a:endParaRPr lang="nl-NL"/>
        </a:p>
      </dgm:t>
    </dgm:pt>
    <dgm:pt modelId="{1793B97E-E974-4664-AE69-6DCF69D06D05}">
      <dgm:prSet phldrT="[Tekst]"/>
      <dgm:spPr/>
      <dgm:t>
        <a:bodyPr/>
        <a:lstStyle/>
        <a:p>
          <a:r>
            <a:rPr lang="nl-NL" dirty="0" smtClean="0"/>
            <a:t>Time frame </a:t>
          </a:r>
          <a:r>
            <a:rPr lang="nl-NL" dirty="0" err="1" smtClean="0"/>
            <a:t>for</a:t>
          </a:r>
          <a:r>
            <a:rPr lang="nl-NL" dirty="0" smtClean="0"/>
            <a:t> </a:t>
          </a:r>
          <a:r>
            <a:rPr lang="nl-NL" dirty="0" err="1" smtClean="0"/>
            <a:t>solving</a:t>
          </a:r>
          <a:r>
            <a:rPr lang="nl-NL" dirty="0" smtClean="0"/>
            <a:t> issues of concern</a:t>
          </a:r>
          <a:endParaRPr lang="nl-NL" dirty="0"/>
        </a:p>
      </dgm:t>
    </dgm:pt>
    <dgm:pt modelId="{311C8F45-32CB-4626-8237-97CA491DC3C1}" type="parTrans" cxnId="{9AC0EBDE-31C2-4C8D-BB8E-449528A653D7}">
      <dgm:prSet/>
      <dgm:spPr/>
      <dgm:t>
        <a:bodyPr/>
        <a:lstStyle/>
        <a:p>
          <a:endParaRPr lang="nl-NL"/>
        </a:p>
      </dgm:t>
    </dgm:pt>
    <dgm:pt modelId="{1B49388E-0599-4DC9-BB24-2194C14B0F59}" type="sibTrans" cxnId="{9AC0EBDE-31C2-4C8D-BB8E-449528A653D7}">
      <dgm:prSet/>
      <dgm:spPr/>
      <dgm:t>
        <a:bodyPr/>
        <a:lstStyle/>
        <a:p>
          <a:endParaRPr lang="nl-NL"/>
        </a:p>
      </dgm:t>
    </dgm:pt>
    <dgm:pt modelId="{F77A9A99-1B48-48C4-AD32-CC7CE98FC361}">
      <dgm:prSet phldrT="[Tekst]"/>
      <dgm:spPr/>
      <dgm:t>
        <a:bodyPr/>
        <a:lstStyle/>
        <a:p>
          <a:r>
            <a:rPr lang="nl-NL" dirty="0" smtClean="0"/>
            <a:t> </a:t>
          </a:r>
          <a:r>
            <a:rPr lang="nl-NL" dirty="0" err="1" smtClean="0"/>
            <a:t>prepare</a:t>
          </a:r>
          <a:r>
            <a:rPr lang="nl-NL" dirty="0" smtClean="0"/>
            <a:t> assessment report</a:t>
          </a:r>
          <a:endParaRPr lang="nl-NL" dirty="0"/>
        </a:p>
      </dgm:t>
    </dgm:pt>
    <dgm:pt modelId="{385B0735-D837-4F19-8C18-264E48FE73FD}" type="parTrans" cxnId="{89754CF3-DEFD-41F0-9C3E-0E6C4B4A8F86}">
      <dgm:prSet/>
      <dgm:spPr/>
      <dgm:t>
        <a:bodyPr/>
        <a:lstStyle/>
        <a:p>
          <a:endParaRPr lang="nl-NL"/>
        </a:p>
      </dgm:t>
    </dgm:pt>
    <dgm:pt modelId="{66233CEC-C050-40C1-B714-2F86D3B073AF}" type="sibTrans" cxnId="{89754CF3-DEFD-41F0-9C3E-0E6C4B4A8F86}">
      <dgm:prSet/>
      <dgm:spPr/>
      <dgm:t>
        <a:bodyPr/>
        <a:lstStyle/>
        <a:p>
          <a:endParaRPr lang="nl-NL"/>
        </a:p>
      </dgm:t>
    </dgm:pt>
    <dgm:pt modelId="{51828E6A-BCEF-4D4D-93D3-AE954E15D4C3}" type="pres">
      <dgm:prSet presAssocID="{9240D229-563E-44FC-AB0A-8B6F4A0ACF3B}" presName="Name0" presStyleCnt="0">
        <dgm:presLayoutVars>
          <dgm:dir/>
          <dgm:resizeHandles val="exact"/>
        </dgm:presLayoutVars>
      </dgm:prSet>
      <dgm:spPr/>
    </dgm:pt>
    <dgm:pt modelId="{886A8DD0-378C-42C0-9523-EAF865159953}" type="pres">
      <dgm:prSet presAssocID="{8B639F2A-E787-4CAB-B3FE-4AD63BB0F14B}" presName="parTxOnly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16FA9A79-695D-4438-8856-ADA2ED2E26A8}" type="pres">
      <dgm:prSet presAssocID="{D60C528B-8022-4DF7-917D-EE4273061468}" presName="parSpace" presStyleCnt="0"/>
      <dgm:spPr/>
    </dgm:pt>
    <dgm:pt modelId="{3FD56713-29BF-4480-BDFF-3D94BEAA0DE8}" type="pres">
      <dgm:prSet presAssocID="{64DC4CC8-F132-4CE0-ACD9-844299BF8C78}" presName="parTxOnly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CC4B8434-2F90-4D6D-A652-80BFA49E86B6}" type="pres">
      <dgm:prSet presAssocID="{9499517C-C3A3-4943-969F-F77141ECA56E}" presName="parSpace" presStyleCnt="0"/>
      <dgm:spPr/>
    </dgm:pt>
    <dgm:pt modelId="{E748B531-4403-4793-BC8B-2428092E7F15}" type="pres">
      <dgm:prSet presAssocID="{6F1F446C-502A-4D42-8ABA-A00DF27BC75A}" presName="parTxOnly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5845256D-272C-4396-9A5A-39F6BBA04076}" type="pres">
      <dgm:prSet presAssocID="{4D6C8CC0-F596-4FC4-8DE6-BA459F4C2EB7}" presName="parSpace" presStyleCnt="0"/>
      <dgm:spPr/>
    </dgm:pt>
    <dgm:pt modelId="{5F165E91-A3CC-4334-8F7B-5FB839649A3E}" type="pres">
      <dgm:prSet presAssocID="{4C409F1E-583C-43CE-95F0-A097E850F2DD}" presName="parTxOnly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87752B0E-FCAF-4134-AA9F-93F36365C540}" type="pres">
      <dgm:prSet presAssocID="{9DFB8329-09E2-477D-8F6B-D272AF5C4121}" presName="parSpace" presStyleCnt="0"/>
      <dgm:spPr/>
    </dgm:pt>
    <dgm:pt modelId="{A49088BC-88CF-4D93-8038-4269D3A282CC}" type="pres">
      <dgm:prSet presAssocID="{1793B97E-E974-4664-AE69-6DCF69D06D05}" presName="parTxOnly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D2BD0D14-55EB-4316-B553-4A5BAA64F6AD}" type="pres">
      <dgm:prSet presAssocID="{1B49388E-0599-4DC9-BB24-2194C14B0F59}" presName="parSpace" presStyleCnt="0"/>
      <dgm:spPr/>
    </dgm:pt>
    <dgm:pt modelId="{79B38AD0-DEA1-462C-BA96-905553B4F978}" type="pres">
      <dgm:prSet presAssocID="{F77A9A99-1B48-48C4-AD32-CC7CE98FC361}" presName="parTxOnly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4CECAB89-8369-42C0-83FC-B7981DE4B5A5}" srcId="{9240D229-563E-44FC-AB0A-8B6F4A0ACF3B}" destId="{4C409F1E-583C-43CE-95F0-A097E850F2DD}" srcOrd="3" destOrd="0" parTransId="{5A61BE8C-E0AB-4602-8C13-C0795FD295D1}" sibTransId="{9DFB8329-09E2-477D-8F6B-D272AF5C4121}"/>
    <dgm:cxn modelId="{938C627F-E31A-41FF-8BB8-44BCF5820291}" type="presOf" srcId="{4C409F1E-583C-43CE-95F0-A097E850F2DD}" destId="{5F165E91-A3CC-4334-8F7B-5FB839649A3E}" srcOrd="0" destOrd="0" presId="urn:microsoft.com/office/officeart/2005/8/layout/hChevron3"/>
    <dgm:cxn modelId="{45715699-0860-400E-8885-634052954332}" type="presOf" srcId="{F77A9A99-1B48-48C4-AD32-CC7CE98FC361}" destId="{79B38AD0-DEA1-462C-BA96-905553B4F978}" srcOrd="0" destOrd="0" presId="urn:microsoft.com/office/officeart/2005/8/layout/hChevron3"/>
    <dgm:cxn modelId="{3CCF1F9B-009E-4B7B-A70C-B12E25BB12AF}" type="presOf" srcId="{6F1F446C-502A-4D42-8ABA-A00DF27BC75A}" destId="{E748B531-4403-4793-BC8B-2428092E7F15}" srcOrd="0" destOrd="0" presId="urn:microsoft.com/office/officeart/2005/8/layout/hChevron3"/>
    <dgm:cxn modelId="{2D4E668D-6399-46CA-B4A4-CD5CA32F6DF1}" srcId="{9240D229-563E-44FC-AB0A-8B6F4A0ACF3B}" destId="{6F1F446C-502A-4D42-8ABA-A00DF27BC75A}" srcOrd="2" destOrd="0" parTransId="{DE1404EC-C84F-4D3F-9A7C-DE1EC0FCA23C}" sibTransId="{4D6C8CC0-F596-4FC4-8DE6-BA459F4C2EB7}"/>
    <dgm:cxn modelId="{9AC0EBDE-31C2-4C8D-BB8E-449528A653D7}" srcId="{9240D229-563E-44FC-AB0A-8B6F4A0ACF3B}" destId="{1793B97E-E974-4664-AE69-6DCF69D06D05}" srcOrd="4" destOrd="0" parTransId="{311C8F45-32CB-4626-8237-97CA491DC3C1}" sibTransId="{1B49388E-0599-4DC9-BB24-2194C14B0F59}"/>
    <dgm:cxn modelId="{E598E316-CEFF-4506-A9F3-3F985668E482}" srcId="{9240D229-563E-44FC-AB0A-8B6F4A0ACF3B}" destId="{64DC4CC8-F132-4CE0-ACD9-844299BF8C78}" srcOrd="1" destOrd="0" parTransId="{87895C48-8DB8-460B-B301-7B7729D2F78B}" sibTransId="{9499517C-C3A3-4943-969F-F77141ECA56E}"/>
    <dgm:cxn modelId="{19587DF8-F6B9-4C73-B3BD-095204E4D8FA}" type="presOf" srcId="{64DC4CC8-F132-4CE0-ACD9-844299BF8C78}" destId="{3FD56713-29BF-4480-BDFF-3D94BEAA0DE8}" srcOrd="0" destOrd="0" presId="urn:microsoft.com/office/officeart/2005/8/layout/hChevron3"/>
    <dgm:cxn modelId="{89754CF3-DEFD-41F0-9C3E-0E6C4B4A8F86}" srcId="{9240D229-563E-44FC-AB0A-8B6F4A0ACF3B}" destId="{F77A9A99-1B48-48C4-AD32-CC7CE98FC361}" srcOrd="5" destOrd="0" parTransId="{385B0735-D837-4F19-8C18-264E48FE73FD}" sibTransId="{66233CEC-C050-40C1-B714-2F86D3B073AF}"/>
    <dgm:cxn modelId="{C3FF0FA3-6809-4FC0-AA95-296A69F5D6CC}" type="presOf" srcId="{1793B97E-E974-4664-AE69-6DCF69D06D05}" destId="{A49088BC-88CF-4D93-8038-4269D3A282CC}" srcOrd="0" destOrd="0" presId="urn:microsoft.com/office/officeart/2005/8/layout/hChevron3"/>
    <dgm:cxn modelId="{A2E30E8B-DE1F-4168-8ABD-84310F9C2B98}" type="presOf" srcId="{9240D229-563E-44FC-AB0A-8B6F4A0ACF3B}" destId="{51828E6A-BCEF-4D4D-93D3-AE954E15D4C3}" srcOrd="0" destOrd="0" presId="urn:microsoft.com/office/officeart/2005/8/layout/hChevron3"/>
    <dgm:cxn modelId="{889E9F76-EEE3-4B82-BC61-A288BB71557A}" srcId="{9240D229-563E-44FC-AB0A-8B6F4A0ACF3B}" destId="{8B639F2A-E787-4CAB-B3FE-4AD63BB0F14B}" srcOrd="0" destOrd="0" parTransId="{9BD4B4EB-0A02-4C51-98F5-48120D3AE20A}" sibTransId="{D60C528B-8022-4DF7-917D-EE4273061468}"/>
    <dgm:cxn modelId="{4A80B937-51BA-4917-B4FA-315964AB2297}" type="presOf" srcId="{8B639F2A-E787-4CAB-B3FE-4AD63BB0F14B}" destId="{886A8DD0-378C-42C0-9523-EAF865159953}" srcOrd="0" destOrd="0" presId="urn:microsoft.com/office/officeart/2005/8/layout/hChevron3"/>
    <dgm:cxn modelId="{A37DF91B-E0F3-4149-90F8-835395B6F1C8}" type="presParOf" srcId="{51828E6A-BCEF-4D4D-93D3-AE954E15D4C3}" destId="{886A8DD0-378C-42C0-9523-EAF865159953}" srcOrd="0" destOrd="0" presId="urn:microsoft.com/office/officeart/2005/8/layout/hChevron3"/>
    <dgm:cxn modelId="{D0AE15B4-0915-45DE-BD50-CEA8EC69A992}" type="presParOf" srcId="{51828E6A-BCEF-4D4D-93D3-AE954E15D4C3}" destId="{16FA9A79-695D-4438-8856-ADA2ED2E26A8}" srcOrd="1" destOrd="0" presId="urn:microsoft.com/office/officeart/2005/8/layout/hChevron3"/>
    <dgm:cxn modelId="{1990E8C3-0177-4840-8151-B8384F87E723}" type="presParOf" srcId="{51828E6A-BCEF-4D4D-93D3-AE954E15D4C3}" destId="{3FD56713-29BF-4480-BDFF-3D94BEAA0DE8}" srcOrd="2" destOrd="0" presId="urn:microsoft.com/office/officeart/2005/8/layout/hChevron3"/>
    <dgm:cxn modelId="{831FE5AA-AE66-4282-B6DE-CC25AA90D215}" type="presParOf" srcId="{51828E6A-BCEF-4D4D-93D3-AE954E15D4C3}" destId="{CC4B8434-2F90-4D6D-A652-80BFA49E86B6}" srcOrd="3" destOrd="0" presId="urn:microsoft.com/office/officeart/2005/8/layout/hChevron3"/>
    <dgm:cxn modelId="{EF7FE027-F830-4983-AD0A-EDDABC0BEEDF}" type="presParOf" srcId="{51828E6A-BCEF-4D4D-93D3-AE954E15D4C3}" destId="{E748B531-4403-4793-BC8B-2428092E7F15}" srcOrd="4" destOrd="0" presId="urn:microsoft.com/office/officeart/2005/8/layout/hChevron3"/>
    <dgm:cxn modelId="{4AD9E7BE-F89D-44C5-9257-9012FA5A66E8}" type="presParOf" srcId="{51828E6A-BCEF-4D4D-93D3-AE954E15D4C3}" destId="{5845256D-272C-4396-9A5A-39F6BBA04076}" srcOrd="5" destOrd="0" presId="urn:microsoft.com/office/officeart/2005/8/layout/hChevron3"/>
    <dgm:cxn modelId="{A5D55F7E-BFB7-4E3F-981A-2DE955EFBCBB}" type="presParOf" srcId="{51828E6A-BCEF-4D4D-93D3-AE954E15D4C3}" destId="{5F165E91-A3CC-4334-8F7B-5FB839649A3E}" srcOrd="6" destOrd="0" presId="urn:microsoft.com/office/officeart/2005/8/layout/hChevron3"/>
    <dgm:cxn modelId="{1783CEA5-D450-4623-AFB7-4D0D562E6808}" type="presParOf" srcId="{51828E6A-BCEF-4D4D-93D3-AE954E15D4C3}" destId="{87752B0E-FCAF-4134-AA9F-93F36365C540}" srcOrd="7" destOrd="0" presId="urn:microsoft.com/office/officeart/2005/8/layout/hChevron3"/>
    <dgm:cxn modelId="{78E7BF27-33AA-465C-8A78-DA5D57C601BF}" type="presParOf" srcId="{51828E6A-BCEF-4D4D-93D3-AE954E15D4C3}" destId="{A49088BC-88CF-4D93-8038-4269D3A282CC}" srcOrd="8" destOrd="0" presId="urn:microsoft.com/office/officeart/2005/8/layout/hChevron3"/>
    <dgm:cxn modelId="{9326A619-480E-4167-86B0-8B618D9BD917}" type="presParOf" srcId="{51828E6A-BCEF-4D4D-93D3-AE954E15D4C3}" destId="{D2BD0D14-55EB-4316-B553-4A5BAA64F6AD}" srcOrd="9" destOrd="0" presId="urn:microsoft.com/office/officeart/2005/8/layout/hChevron3"/>
    <dgm:cxn modelId="{0B3C81E8-F2CC-4DC3-A900-F150D3B23D80}" type="presParOf" srcId="{51828E6A-BCEF-4D4D-93D3-AE954E15D4C3}" destId="{79B38AD0-DEA1-462C-BA96-905553B4F978}" srcOrd="10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828366D-EEBF-4F37-89D7-25F20314E9D1}" type="doc">
      <dgm:prSet loTypeId="urn:microsoft.com/office/officeart/2008/layout/SquareAccentList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nl-NL"/>
        </a:p>
      </dgm:t>
    </dgm:pt>
    <dgm:pt modelId="{3A6F3075-FB6C-4A54-86CE-46C909273B5A}">
      <dgm:prSet phldrT="[Tekst]" custT="1"/>
      <dgm:spPr/>
      <dgm:t>
        <a:bodyPr/>
        <a:lstStyle/>
        <a:p>
          <a:r>
            <a:rPr lang="nl-NL" sz="1600" smtClean="0">
              <a:solidFill>
                <a:srgbClr val="002060"/>
              </a:solidFill>
            </a:rPr>
            <a:t>Rating</a:t>
          </a:r>
          <a:endParaRPr lang="nl-NL" sz="1600">
            <a:solidFill>
              <a:srgbClr val="002060"/>
            </a:solidFill>
          </a:endParaRPr>
        </a:p>
      </dgm:t>
    </dgm:pt>
    <dgm:pt modelId="{800CE2B8-3692-4686-B025-9C08A52B4760}" type="parTrans" cxnId="{29F8AFE9-32A0-4160-A80B-25813B1F8A36}">
      <dgm:prSet/>
      <dgm:spPr/>
      <dgm:t>
        <a:bodyPr/>
        <a:lstStyle/>
        <a:p>
          <a:endParaRPr lang="nl-NL"/>
        </a:p>
      </dgm:t>
    </dgm:pt>
    <dgm:pt modelId="{6B254C17-D09F-41C9-90E6-245C94306BE4}" type="sibTrans" cxnId="{29F8AFE9-32A0-4160-A80B-25813B1F8A36}">
      <dgm:prSet/>
      <dgm:spPr/>
      <dgm:t>
        <a:bodyPr/>
        <a:lstStyle/>
        <a:p>
          <a:endParaRPr lang="nl-NL"/>
        </a:p>
      </dgm:t>
    </dgm:pt>
    <dgm:pt modelId="{9E0B2662-EE77-413A-9313-B1A2DD927C52}">
      <dgm:prSet phldrT="[Tekst]"/>
      <dgm:spPr>
        <a:ln>
          <a:noFill/>
        </a:ln>
      </dgm:spPr>
      <dgm:t>
        <a:bodyPr/>
        <a:lstStyle/>
        <a:p>
          <a:r>
            <a:rPr lang="nl-NL" dirty="0" err="1" smtClean="0"/>
            <a:t>Broadly</a:t>
          </a:r>
          <a:r>
            <a:rPr lang="nl-NL" dirty="0" smtClean="0"/>
            <a:t> </a:t>
          </a:r>
          <a:r>
            <a:rPr lang="nl-NL" dirty="0" err="1" smtClean="0"/>
            <a:t>observed</a:t>
          </a:r>
          <a:endParaRPr lang="nl-NL" dirty="0"/>
        </a:p>
      </dgm:t>
    </dgm:pt>
    <dgm:pt modelId="{D19337F5-2EDB-4151-B8FC-95A4CF8ECF76}" type="parTrans" cxnId="{434CAE17-C039-4E7A-927B-0D9C631474B3}">
      <dgm:prSet/>
      <dgm:spPr/>
      <dgm:t>
        <a:bodyPr/>
        <a:lstStyle/>
        <a:p>
          <a:endParaRPr lang="nl-NL"/>
        </a:p>
      </dgm:t>
    </dgm:pt>
    <dgm:pt modelId="{11FB47F9-539C-464A-80BA-2243FDD58164}" type="sibTrans" cxnId="{434CAE17-C039-4E7A-927B-0D9C631474B3}">
      <dgm:prSet/>
      <dgm:spPr/>
      <dgm:t>
        <a:bodyPr/>
        <a:lstStyle/>
        <a:p>
          <a:endParaRPr lang="nl-NL"/>
        </a:p>
      </dgm:t>
    </dgm:pt>
    <dgm:pt modelId="{DAD77FF7-2556-4FA7-A809-4AC49BA01854}">
      <dgm:prSet phldrT="[Tekst]"/>
      <dgm:spPr/>
      <dgm:t>
        <a:bodyPr/>
        <a:lstStyle/>
        <a:p>
          <a:r>
            <a:rPr lang="nl-NL" dirty="0" err="1" smtClean="0"/>
            <a:t>Partly</a:t>
          </a:r>
          <a:r>
            <a:rPr lang="nl-NL" dirty="0" smtClean="0"/>
            <a:t> </a:t>
          </a:r>
          <a:r>
            <a:rPr lang="nl-NL" dirty="0" err="1" smtClean="0"/>
            <a:t>observed</a:t>
          </a:r>
          <a:endParaRPr lang="nl-NL" dirty="0"/>
        </a:p>
      </dgm:t>
    </dgm:pt>
    <dgm:pt modelId="{8E3CF9C3-AAC1-4A14-8C1A-A2EF6C09D4F4}" type="parTrans" cxnId="{D01CF86A-A8EF-4A37-A6BA-882AB406DDA6}">
      <dgm:prSet/>
      <dgm:spPr/>
      <dgm:t>
        <a:bodyPr/>
        <a:lstStyle/>
        <a:p>
          <a:endParaRPr lang="nl-NL"/>
        </a:p>
      </dgm:t>
    </dgm:pt>
    <dgm:pt modelId="{FB1F51EA-761F-45A4-9234-92FC83ED5E18}" type="sibTrans" cxnId="{D01CF86A-A8EF-4A37-A6BA-882AB406DDA6}">
      <dgm:prSet/>
      <dgm:spPr/>
      <dgm:t>
        <a:bodyPr/>
        <a:lstStyle/>
        <a:p>
          <a:endParaRPr lang="nl-NL"/>
        </a:p>
      </dgm:t>
    </dgm:pt>
    <dgm:pt modelId="{3CB0B3EC-B82A-4B1C-9EB1-E1FB08E5005E}">
      <dgm:prSet phldrT="[Tekst]" custT="1"/>
      <dgm:spPr/>
      <dgm:t>
        <a:bodyPr/>
        <a:lstStyle/>
        <a:p>
          <a:r>
            <a:rPr lang="nl-NL" sz="1600" smtClean="0">
              <a:solidFill>
                <a:srgbClr val="002060"/>
              </a:solidFill>
            </a:rPr>
            <a:t>Explanation</a:t>
          </a:r>
          <a:endParaRPr lang="nl-NL" sz="1600">
            <a:solidFill>
              <a:srgbClr val="002060"/>
            </a:solidFill>
          </a:endParaRPr>
        </a:p>
      </dgm:t>
    </dgm:pt>
    <dgm:pt modelId="{C51CE203-F555-4E7E-90C1-7C641633E512}" type="parTrans" cxnId="{139B680F-D3A8-4BE6-BC6E-74E6D797B3A0}">
      <dgm:prSet/>
      <dgm:spPr/>
      <dgm:t>
        <a:bodyPr/>
        <a:lstStyle/>
        <a:p>
          <a:endParaRPr lang="nl-NL"/>
        </a:p>
      </dgm:t>
    </dgm:pt>
    <dgm:pt modelId="{4611E8C8-B8A7-42A8-AC2C-A19EC965209B}" type="sibTrans" cxnId="{139B680F-D3A8-4BE6-BC6E-74E6D797B3A0}">
      <dgm:prSet/>
      <dgm:spPr/>
      <dgm:t>
        <a:bodyPr/>
        <a:lstStyle/>
        <a:p>
          <a:endParaRPr lang="nl-NL"/>
        </a:p>
      </dgm:t>
    </dgm:pt>
    <dgm:pt modelId="{15933C50-0002-44A5-8A70-3D3E6BF6B770}">
      <dgm:prSet phldrT="[Tekst]" custT="1"/>
      <dgm:spPr/>
      <dgm:t>
        <a:bodyPr/>
        <a:lstStyle/>
        <a:p>
          <a:r>
            <a:rPr lang="en-US" sz="700" dirty="0" smtClean="0"/>
            <a:t>No issues of concern. FMI could take minor gaps up in normal course of business.</a:t>
          </a:r>
          <a:endParaRPr lang="nl-NL" sz="700" dirty="0"/>
        </a:p>
      </dgm:t>
    </dgm:pt>
    <dgm:pt modelId="{974B007C-9208-4169-83C2-B90C2218C522}" type="parTrans" cxnId="{34433DCB-4E00-430F-ABA6-38A9AD7118EF}">
      <dgm:prSet/>
      <dgm:spPr/>
      <dgm:t>
        <a:bodyPr/>
        <a:lstStyle/>
        <a:p>
          <a:endParaRPr lang="nl-NL"/>
        </a:p>
      </dgm:t>
    </dgm:pt>
    <dgm:pt modelId="{5B6D29A4-8995-4642-B5E2-1CACF3DB61FF}" type="sibTrans" cxnId="{34433DCB-4E00-430F-ABA6-38A9AD7118EF}">
      <dgm:prSet/>
      <dgm:spPr/>
      <dgm:t>
        <a:bodyPr/>
        <a:lstStyle/>
        <a:p>
          <a:endParaRPr lang="nl-NL"/>
        </a:p>
      </dgm:t>
    </dgm:pt>
    <dgm:pt modelId="{66D457E8-0EAC-4BEA-B9CC-8E7587A37851}">
      <dgm:prSet phldrT="[Tekst]" custT="1"/>
      <dgm:spPr/>
      <dgm:t>
        <a:bodyPr/>
        <a:lstStyle/>
        <a:p>
          <a:r>
            <a:rPr lang="en-US" sz="700" dirty="0" smtClean="0"/>
            <a:t>Issue(s) of concern that FMI should address and follow up on in a defined timeline.</a:t>
          </a:r>
          <a:endParaRPr lang="nl-NL" sz="700" dirty="0"/>
        </a:p>
      </dgm:t>
    </dgm:pt>
    <dgm:pt modelId="{64809708-352B-4F70-8E18-1A5FB00C0637}" type="parTrans" cxnId="{6C968BEC-34C8-45F8-9AC0-4A8DA9811C6C}">
      <dgm:prSet/>
      <dgm:spPr/>
      <dgm:t>
        <a:bodyPr/>
        <a:lstStyle/>
        <a:p>
          <a:endParaRPr lang="nl-NL"/>
        </a:p>
      </dgm:t>
    </dgm:pt>
    <dgm:pt modelId="{DBC052DB-80F5-46D5-AF8C-D74268406382}" type="sibTrans" cxnId="{6C968BEC-34C8-45F8-9AC0-4A8DA9811C6C}">
      <dgm:prSet/>
      <dgm:spPr/>
      <dgm:t>
        <a:bodyPr/>
        <a:lstStyle/>
        <a:p>
          <a:endParaRPr lang="nl-NL"/>
        </a:p>
      </dgm:t>
    </dgm:pt>
    <dgm:pt modelId="{613FA8EA-6EE8-4549-9C2D-309802A29C1B}">
      <dgm:prSet phldrT="[Tekst]" custT="1"/>
      <dgm:spPr/>
      <dgm:t>
        <a:bodyPr/>
        <a:lstStyle/>
        <a:p>
          <a:r>
            <a:rPr lang="en-US" sz="700" dirty="0" smtClean="0"/>
            <a:t>Issue(s) of concern become serious if not addressed promptly. FMI should accord high priority.</a:t>
          </a:r>
          <a:endParaRPr lang="nl-NL" sz="700" dirty="0"/>
        </a:p>
      </dgm:t>
    </dgm:pt>
    <dgm:pt modelId="{CD9F89FC-B8E8-4468-9494-ED7270C8EF92}" type="parTrans" cxnId="{FFDA64FC-4F1C-4B49-A769-36305B4B84A5}">
      <dgm:prSet/>
      <dgm:spPr/>
      <dgm:t>
        <a:bodyPr/>
        <a:lstStyle/>
        <a:p>
          <a:endParaRPr lang="nl-NL"/>
        </a:p>
      </dgm:t>
    </dgm:pt>
    <dgm:pt modelId="{F49C7E22-38F7-4B7F-A77E-C8116EA6525F}" type="sibTrans" cxnId="{FFDA64FC-4F1C-4B49-A769-36305B4B84A5}">
      <dgm:prSet/>
      <dgm:spPr/>
      <dgm:t>
        <a:bodyPr/>
        <a:lstStyle/>
        <a:p>
          <a:endParaRPr lang="nl-NL"/>
        </a:p>
      </dgm:t>
    </dgm:pt>
    <dgm:pt modelId="{DD977CC9-91F1-4A95-9125-4EFC69E535D8}">
      <dgm:prSet phldrT="[Tekst]"/>
      <dgm:spPr/>
      <dgm:t>
        <a:bodyPr/>
        <a:lstStyle/>
        <a:p>
          <a:r>
            <a:rPr lang="nl-NL" smtClean="0"/>
            <a:t>Not observed</a:t>
          </a:r>
          <a:endParaRPr lang="nl-NL"/>
        </a:p>
      </dgm:t>
    </dgm:pt>
    <dgm:pt modelId="{D2649126-D567-4C96-AC0F-50716138ACD3}" type="parTrans" cxnId="{2C4D044F-EEB9-499C-9BC0-97BF7E26991F}">
      <dgm:prSet/>
      <dgm:spPr/>
      <dgm:t>
        <a:bodyPr/>
        <a:lstStyle/>
        <a:p>
          <a:endParaRPr lang="nl-NL"/>
        </a:p>
      </dgm:t>
    </dgm:pt>
    <dgm:pt modelId="{4AA9972A-989C-4666-B812-41AC6481CBAE}" type="sibTrans" cxnId="{2C4D044F-EEB9-499C-9BC0-97BF7E26991F}">
      <dgm:prSet/>
      <dgm:spPr/>
      <dgm:t>
        <a:bodyPr/>
        <a:lstStyle/>
        <a:p>
          <a:endParaRPr lang="nl-NL"/>
        </a:p>
      </dgm:t>
    </dgm:pt>
    <dgm:pt modelId="{749B9F7E-CC77-406B-B1E5-A924329B91F2}">
      <dgm:prSet phldrT="[Tekst]"/>
      <dgm:spPr/>
      <dgm:t>
        <a:bodyPr/>
        <a:lstStyle/>
        <a:p>
          <a:r>
            <a:rPr lang="nl-NL" smtClean="0"/>
            <a:t>Not applicable</a:t>
          </a:r>
          <a:endParaRPr lang="nl-NL"/>
        </a:p>
      </dgm:t>
    </dgm:pt>
    <dgm:pt modelId="{F96A7351-F7BC-4963-B7AA-F4C87B26E668}" type="parTrans" cxnId="{10298211-2DD1-46D9-957C-FEBCA34B886E}">
      <dgm:prSet/>
      <dgm:spPr/>
      <dgm:t>
        <a:bodyPr/>
        <a:lstStyle/>
        <a:p>
          <a:endParaRPr lang="nl-NL"/>
        </a:p>
      </dgm:t>
    </dgm:pt>
    <dgm:pt modelId="{9A7F34CC-C181-489F-90EE-C1A93C1C8660}" type="sibTrans" cxnId="{10298211-2DD1-46D9-957C-FEBCA34B886E}">
      <dgm:prSet/>
      <dgm:spPr/>
      <dgm:t>
        <a:bodyPr/>
        <a:lstStyle/>
        <a:p>
          <a:endParaRPr lang="nl-NL"/>
        </a:p>
      </dgm:t>
    </dgm:pt>
    <dgm:pt modelId="{4F1749F8-6BFB-473F-9FA7-24C1E484886A}">
      <dgm:prSet phldrT="[Tekst]"/>
      <dgm:spPr/>
      <dgm:t>
        <a:bodyPr/>
        <a:lstStyle/>
        <a:p>
          <a:r>
            <a:rPr lang="nl-NL" smtClean="0"/>
            <a:t>Observed</a:t>
          </a:r>
          <a:endParaRPr lang="nl-NL"/>
        </a:p>
      </dgm:t>
    </dgm:pt>
    <dgm:pt modelId="{645A9B23-4EC0-46B6-97AF-59B2AEB54A1A}" type="sibTrans" cxnId="{D8D2C509-B935-44B1-A9BD-55B4DC6C1376}">
      <dgm:prSet/>
      <dgm:spPr/>
      <dgm:t>
        <a:bodyPr/>
        <a:lstStyle/>
        <a:p>
          <a:endParaRPr lang="nl-NL"/>
        </a:p>
      </dgm:t>
    </dgm:pt>
    <dgm:pt modelId="{CC71A686-6E71-477F-833D-2AE8DE574006}" type="parTrans" cxnId="{D8D2C509-B935-44B1-A9BD-55B4DC6C1376}">
      <dgm:prSet/>
      <dgm:spPr/>
      <dgm:t>
        <a:bodyPr/>
        <a:lstStyle/>
        <a:p>
          <a:endParaRPr lang="nl-NL"/>
        </a:p>
      </dgm:t>
    </dgm:pt>
    <dgm:pt modelId="{47FC659C-31B7-4972-BB25-853865E2251A}">
      <dgm:prSet phldrT="[Tekst]" custT="1"/>
      <dgm:spPr/>
      <dgm:t>
        <a:bodyPr/>
        <a:lstStyle/>
        <a:p>
          <a:r>
            <a:rPr lang="en-US" sz="700" dirty="0" smtClean="0"/>
            <a:t>Serious issue(s) of concern that warrant immediate action. FMI should accord highest priority.</a:t>
          </a:r>
          <a:endParaRPr lang="nl-NL" sz="700" dirty="0"/>
        </a:p>
      </dgm:t>
    </dgm:pt>
    <dgm:pt modelId="{67A224C9-5AF8-4D53-83F4-45E0DBE24199}" type="parTrans" cxnId="{1B285AD4-C8E3-439B-86D5-5EAC318D6FAB}">
      <dgm:prSet/>
      <dgm:spPr/>
      <dgm:t>
        <a:bodyPr/>
        <a:lstStyle/>
        <a:p>
          <a:endParaRPr lang="nl-NL"/>
        </a:p>
      </dgm:t>
    </dgm:pt>
    <dgm:pt modelId="{082ECCDE-1BB0-4D9C-9B08-812AAD56F6B7}" type="sibTrans" cxnId="{1B285AD4-C8E3-439B-86D5-5EAC318D6FAB}">
      <dgm:prSet/>
      <dgm:spPr/>
      <dgm:t>
        <a:bodyPr/>
        <a:lstStyle/>
        <a:p>
          <a:endParaRPr lang="nl-NL"/>
        </a:p>
      </dgm:t>
    </dgm:pt>
    <dgm:pt modelId="{A7D7FBC0-F6CB-4A2D-BB0F-2F709A5E0B7D}">
      <dgm:prSet phldrT="[Tekst]" custT="1"/>
      <dgm:spPr/>
      <dgm:t>
        <a:bodyPr/>
        <a:lstStyle/>
        <a:p>
          <a:r>
            <a:rPr lang="nl-NL" sz="700" dirty="0" err="1" smtClean="0"/>
            <a:t>Principle</a:t>
          </a:r>
          <a:r>
            <a:rPr lang="nl-NL" sz="700" dirty="0" smtClean="0"/>
            <a:t> does </a:t>
          </a:r>
          <a:r>
            <a:rPr lang="nl-NL" sz="700" dirty="0" err="1" smtClean="0"/>
            <a:t>not</a:t>
          </a:r>
          <a:r>
            <a:rPr lang="nl-NL" sz="700" dirty="0" smtClean="0"/>
            <a:t> </a:t>
          </a:r>
          <a:r>
            <a:rPr lang="nl-NL" sz="700" dirty="0" err="1" smtClean="0"/>
            <a:t>apply</a:t>
          </a:r>
          <a:r>
            <a:rPr lang="nl-NL" sz="700" dirty="0" smtClean="0"/>
            <a:t> </a:t>
          </a:r>
          <a:r>
            <a:rPr lang="nl-NL" sz="700" dirty="0" err="1" smtClean="0"/>
            <a:t>to</a:t>
          </a:r>
          <a:r>
            <a:rPr lang="nl-NL" sz="700" dirty="0" smtClean="0"/>
            <a:t> FMI type </a:t>
          </a:r>
          <a:r>
            <a:rPr lang="nl-NL" sz="700" dirty="0" err="1" smtClean="0"/>
            <a:t>being</a:t>
          </a:r>
          <a:r>
            <a:rPr lang="nl-NL" sz="700" dirty="0" smtClean="0"/>
            <a:t> </a:t>
          </a:r>
          <a:r>
            <a:rPr lang="nl-NL" sz="700" dirty="0" err="1" smtClean="0"/>
            <a:t>assessed</a:t>
          </a:r>
          <a:endParaRPr lang="nl-NL" sz="700" dirty="0"/>
        </a:p>
      </dgm:t>
    </dgm:pt>
    <dgm:pt modelId="{5F1DB827-36FD-471C-842B-433941514817}" type="parTrans" cxnId="{1E4C7B9D-A0C4-4F47-AEFF-FD1D2A04CE3F}">
      <dgm:prSet/>
      <dgm:spPr/>
      <dgm:t>
        <a:bodyPr/>
        <a:lstStyle/>
        <a:p>
          <a:endParaRPr lang="nl-NL"/>
        </a:p>
      </dgm:t>
    </dgm:pt>
    <dgm:pt modelId="{6F17E9FB-54B0-48A4-9FD3-1D577BD80BE1}" type="sibTrans" cxnId="{1E4C7B9D-A0C4-4F47-AEFF-FD1D2A04CE3F}">
      <dgm:prSet/>
      <dgm:spPr/>
      <dgm:t>
        <a:bodyPr/>
        <a:lstStyle/>
        <a:p>
          <a:endParaRPr lang="nl-NL"/>
        </a:p>
      </dgm:t>
    </dgm:pt>
    <dgm:pt modelId="{BA1F6B94-AA55-41D0-836B-7ACF9B5B2C2A}" type="pres">
      <dgm:prSet presAssocID="{6828366D-EEBF-4F37-89D7-25F20314E9D1}" presName="layout" presStyleCnt="0">
        <dgm:presLayoutVars>
          <dgm:chMax/>
          <dgm:chPref/>
          <dgm:dir/>
          <dgm:resizeHandles/>
        </dgm:presLayoutVars>
      </dgm:prSet>
      <dgm:spPr/>
      <dgm:t>
        <a:bodyPr/>
        <a:lstStyle/>
        <a:p>
          <a:endParaRPr lang="nl-NL"/>
        </a:p>
      </dgm:t>
    </dgm:pt>
    <dgm:pt modelId="{BCC771B0-A67D-4DEA-BB0F-F91F97527218}" type="pres">
      <dgm:prSet presAssocID="{3A6F3075-FB6C-4A54-86CE-46C909273B5A}" presName="root" presStyleCnt="0">
        <dgm:presLayoutVars>
          <dgm:chMax/>
          <dgm:chPref/>
        </dgm:presLayoutVars>
      </dgm:prSet>
      <dgm:spPr/>
    </dgm:pt>
    <dgm:pt modelId="{5897AEBB-8429-4F67-8F37-85B530B6A45B}" type="pres">
      <dgm:prSet presAssocID="{3A6F3075-FB6C-4A54-86CE-46C909273B5A}" presName="rootComposite" presStyleCnt="0">
        <dgm:presLayoutVars/>
      </dgm:prSet>
      <dgm:spPr/>
    </dgm:pt>
    <dgm:pt modelId="{3301EF6D-BE23-448F-AA5C-1815C947610A}" type="pres">
      <dgm:prSet presAssocID="{3A6F3075-FB6C-4A54-86CE-46C909273B5A}" presName="ParentAccent" presStyleLbl="alignNode1" presStyleIdx="0" presStyleCnt="2"/>
      <dgm:spPr/>
    </dgm:pt>
    <dgm:pt modelId="{5EFDFAA9-64D3-43CC-9AD8-CF627AE8AFEF}" type="pres">
      <dgm:prSet presAssocID="{3A6F3075-FB6C-4A54-86CE-46C909273B5A}" presName="ParentSmallAccent" presStyleLbl="fgAcc1" presStyleIdx="0" presStyleCnt="2"/>
      <dgm:spPr/>
    </dgm:pt>
    <dgm:pt modelId="{F7121CA9-A3AA-464A-8C08-67BBB49A5BA5}" type="pres">
      <dgm:prSet presAssocID="{3A6F3075-FB6C-4A54-86CE-46C909273B5A}" presName="Parent" presStyleLbl="revTx" presStyleIdx="0" presStyleCnt="12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6E447456-9D3D-4EA1-90A7-2E97BBCE4F95}" type="pres">
      <dgm:prSet presAssocID="{3A6F3075-FB6C-4A54-86CE-46C909273B5A}" presName="childShape" presStyleCnt="0">
        <dgm:presLayoutVars>
          <dgm:chMax val="0"/>
          <dgm:chPref val="0"/>
        </dgm:presLayoutVars>
      </dgm:prSet>
      <dgm:spPr/>
    </dgm:pt>
    <dgm:pt modelId="{BD20337C-5FC5-4430-89B1-865D34AE9241}" type="pres">
      <dgm:prSet presAssocID="{4F1749F8-6BFB-473F-9FA7-24C1E484886A}" presName="childComposite" presStyleCnt="0">
        <dgm:presLayoutVars>
          <dgm:chMax val="0"/>
          <dgm:chPref val="0"/>
        </dgm:presLayoutVars>
      </dgm:prSet>
      <dgm:spPr/>
    </dgm:pt>
    <dgm:pt modelId="{4FE57595-153E-48BF-ADC1-EFCCF99C9DC5}" type="pres">
      <dgm:prSet presAssocID="{4F1749F8-6BFB-473F-9FA7-24C1E484886A}" presName="ChildAccent" presStyleLbl="solidFgAcc1" presStyleIdx="0" presStyleCnt="10"/>
      <dgm:spPr>
        <a:ln>
          <a:solidFill>
            <a:srgbClr val="00B050"/>
          </a:solidFill>
        </a:ln>
      </dgm:spPr>
    </dgm:pt>
    <dgm:pt modelId="{90AD8C5F-2124-422E-8563-3795620AAC4B}" type="pres">
      <dgm:prSet presAssocID="{4F1749F8-6BFB-473F-9FA7-24C1E484886A}" presName="Child" presStyleLbl="revTx" presStyleIdx="1" presStyleCnt="1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DAC06B38-61B4-478C-AC7C-E6F7E4651779}" type="pres">
      <dgm:prSet presAssocID="{9E0B2662-EE77-413A-9313-B1A2DD927C52}" presName="childComposite" presStyleCnt="0">
        <dgm:presLayoutVars>
          <dgm:chMax val="0"/>
          <dgm:chPref val="0"/>
        </dgm:presLayoutVars>
      </dgm:prSet>
      <dgm:spPr/>
    </dgm:pt>
    <dgm:pt modelId="{037D6731-8984-4410-9BB0-2D274A86DB90}" type="pres">
      <dgm:prSet presAssocID="{9E0B2662-EE77-413A-9313-B1A2DD927C52}" presName="ChildAccent" presStyleLbl="solidFgAcc1" presStyleIdx="1" presStyleCnt="10"/>
      <dgm:spPr>
        <a:ln>
          <a:solidFill>
            <a:srgbClr val="FFFF00"/>
          </a:solidFill>
        </a:ln>
      </dgm:spPr>
    </dgm:pt>
    <dgm:pt modelId="{A5423E8B-C257-417E-9267-2479495681A4}" type="pres">
      <dgm:prSet presAssocID="{9E0B2662-EE77-413A-9313-B1A2DD927C52}" presName="Child" presStyleLbl="revTx" presStyleIdx="2" presStyleCnt="1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CD6012B6-06A2-4163-BD22-5458DB3B24D8}" type="pres">
      <dgm:prSet presAssocID="{DAD77FF7-2556-4FA7-A809-4AC49BA01854}" presName="childComposite" presStyleCnt="0">
        <dgm:presLayoutVars>
          <dgm:chMax val="0"/>
          <dgm:chPref val="0"/>
        </dgm:presLayoutVars>
      </dgm:prSet>
      <dgm:spPr/>
    </dgm:pt>
    <dgm:pt modelId="{497FE9F7-2B17-4732-B3C6-67050B050139}" type="pres">
      <dgm:prSet presAssocID="{DAD77FF7-2556-4FA7-A809-4AC49BA01854}" presName="ChildAccent" presStyleLbl="solidFgAcc1" presStyleIdx="2" presStyleCnt="10"/>
      <dgm:spPr>
        <a:ln>
          <a:solidFill>
            <a:srgbClr val="FFC000"/>
          </a:solidFill>
        </a:ln>
      </dgm:spPr>
    </dgm:pt>
    <dgm:pt modelId="{0610A012-3453-48B5-BA82-30A5BE21100A}" type="pres">
      <dgm:prSet presAssocID="{DAD77FF7-2556-4FA7-A809-4AC49BA01854}" presName="Child" presStyleLbl="revTx" presStyleIdx="3" presStyleCnt="1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87C7E8C1-6E81-4A1A-9B9D-126D9FCCD488}" type="pres">
      <dgm:prSet presAssocID="{DD977CC9-91F1-4A95-9125-4EFC69E535D8}" presName="childComposite" presStyleCnt="0">
        <dgm:presLayoutVars>
          <dgm:chMax val="0"/>
          <dgm:chPref val="0"/>
        </dgm:presLayoutVars>
      </dgm:prSet>
      <dgm:spPr/>
    </dgm:pt>
    <dgm:pt modelId="{AB2A8B4B-1364-4BA6-A6DC-4C50D28C2E90}" type="pres">
      <dgm:prSet presAssocID="{DD977CC9-91F1-4A95-9125-4EFC69E535D8}" presName="ChildAccent" presStyleLbl="solidFgAcc1" presStyleIdx="3" presStyleCnt="10"/>
      <dgm:spPr>
        <a:ln>
          <a:solidFill>
            <a:srgbClr val="FF0000"/>
          </a:solidFill>
        </a:ln>
      </dgm:spPr>
    </dgm:pt>
    <dgm:pt modelId="{9F184651-B176-451C-9BBC-64CE2CBAA249}" type="pres">
      <dgm:prSet presAssocID="{DD977CC9-91F1-4A95-9125-4EFC69E535D8}" presName="Child" presStyleLbl="revTx" presStyleIdx="4" presStyleCnt="1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2D3FEB85-0A46-49A0-9DFA-2EDE9B95DF91}" type="pres">
      <dgm:prSet presAssocID="{749B9F7E-CC77-406B-B1E5-A924329B91F2}" presName="childComposite" presStyleCnt="0">
        <dgm:presLayoutVars>
          <dgm:chMax val="0"/>
          <dgm:chPref val="0"/>
        </dgm:presLayoutVars>
      </dgm:prSet>
      <dgm:spPr/>
    </dgm:pt>
    <dgm:pt modelId="{3EDD2F7E-6E6D-4BB2-A07F-E8A9F947C8D3}" type="pres">
      <dgm:prSet presAssocID="{749B9F7E-CC77-406B-B1E5-A924329B91F2}" presName="ChildAccent" presStyleLbl="solidFgAcc1" presStyleIdx="4" presStyleCnt="10"/>
      <dgm:spPr>
        <a:ln>
          <a:solidFill>
            <a:schemeClr val="bg1">
              <a:lumMod val="75000"/>
            </a:schemeClr>
          </a:solidFill>
        </a:ln>
      </dgm:spPr>
    </dgm:pt>
    <dgm:pt modelId="{FB3265D2-9440-4BB8-B368-1F7C5057BC81}" type="pres">
      <dgm:prSet presAssocID="{749B9F7E-CC77-406B-B1E5-A924329B91F2}" presName="Child" presStyleLbl="revTx" presStyleIdx="5" presStyleCnt="1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288D0AEB-F7D7-47A4-8E0A-C34FF5DE3F9E}" type="pres">
      <dgm:prSet presAssocID="{3CB0B3EC-B82A-4B1C-9EB1-E1FB08E5005E}" presName="root" presStyleCnt="0">
        <dgm:presLayoutVars>
          <dgm:chMax/>
          <dgm:chPref/>
        </dgm:presLayoutVars>
      </dgm:prSet>
      <dgm:spPr/>
    </dgm:pt>
    <dgm:pt modelId="{FCD6FBAC-9BC5-4FB6-9CA5-353C7AFE4ACD}" type="pres">
      <dgm:prSet presAssocID="{3CB0B3EC-B82A-4B1C-9EB1-E1FB08E5005E}" presName="rootComposite" presStyleCnt="0">
        <dgm:presLayoutVars/>
      </dgm:prSet>
      <dgm:spPr/>
    </dgm:pt>
    <dgm:pt modelId="{EAD54ECC-50C2-4ECF-B161-1C15409511F7}" type="pres">
      <dgm:prSet presAssocID="{3CB0B3EC-B82A-4B1C-9EB1-E1FB08E5005E}" presName="ParentAccent" presStyleLbl="alignNode1" presStyleIdx="1" presStyleCnt="2"/>
      <dgm:spPr/>
    </dgm:pt>
    <dgm:pt modelId="{2B0F6902-0F5C-4EF3-97FD-6A8FE23D27CD}" type="pres">
      <dgm:prSet presAssocID="{3CB0B3EC-B82A-4B1C-9EB1-E1FB08E5005E}" presName="ParentSmallAccent" presStyleLbl="fgAcc1" presStyleIdx="1" presStyleCnt="2"/>
      <dgm:spPr/>
    </dgm:pt>
    <dgm:pt modelId="{E7CB29F2-2A42-447F-BD68-34BDE70012DC}" type="pres">
      <dgm:prSet presAssocID="{3CB0B3EC-B82A-4B1C-9EB1-E1FB08E5005E}" presName="Parent" presStyleLbl="revTx" presStyleIdx="6" presStyleCnt="12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8408C804-2345-4638-8A90-AFFFD36867A0}" type="pres">
      <dgm:prSet presAssocID="{3CB0B3EC-B82A-4B1C-9EB1-E1FB08E5005E}" presName="childShape" presStyleCnt="0">
        <dgm:presLayoutVars>
          <dgm:chMax val="0"/>
          <dgm:chPref val="0"/>
        </dgm:presLayoutVars>
      </dgm:prSet>
      <dgm:spPr/>
    </dgm:pt>
    <dgm:pt modelId="{800955A9-C2F3-4502-BEA2-9589FFF6FD20}" type="pres">
      <dgm:prSet presAssocID="{15933C50-0002-44A5-8A70-3D3E6BF6B770}" presName="childComposite" presStyleCnt="0">
        <dgm:presLayoutVars>
          <dgm:chMax val="0"/>
          <dgm:chPref val="0"/>
        </dgm:presLayoutVars>
      </dgm:prSet>
      <dgm:spPr/>
    </dgm:pt>
    <dgm:pt modelId="{C3FDAB23-48DE-49FD-AC40-FF684AD5224D}" type="pres">
      <dgm:prSet presAssocID="{15933C50-0002-44A5-8A70-3D3E6BF6B770}" presName="ChildAccent" presStyleLbl="solidFgAcc1" presStyleIdx="5" presStyleCnt="10"/>
      <dgm:spPr>
        <a:noFill/>
        <a:ln>
          <a:solidFill>
            <a:srgbClr val="00B050"/>
          </a:solidFill>
        </a:ln>
      </dgm:spPr>
    </dgm:pt>
    <dgm:pt modelId="{BC3A5DC5-FFE9-4A48-A805-21B3363D26FA}" type="pres">
      <dgm:prSet presAssocID="{15933C50-0002-44A5-8A70-3D3E6BF6B770}" presName="Child" presStyleLbl="revTx" presStyleIdx="7" presStyleCnt="1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6B03DC35-C740-40F5-8F5F-CE1D978758A8}" type="pres">
      <dgm:prSet presAssocID="{66D457E8-0EAC-4BEA-B9CC-8E7587A37851}" presName="childComposite" presStyleCnt="0">
        <dgm:presLayoutVars>
          <dgm:chMax val="0"/>
          <dgm:chPref val="0"/>
        </dgm:presLayoutVars>
      </dgm:prSet>
      <dgm:spPr/>
    </dgm:pt>
    <dgm:pt modelId="{E1A2FC27-9944-4415-8307-12378739465C}" type="pres">
      <dgm:prSet presAssocID="{66D457E8-0EAC-4BEA-B9CC-8E7587A37851}" presName="ChildAccent" presStyleLbl="solidFgAcc1" presStyleIdx="6" presStyleCnt="10"/>
      <dgm:spPr>
        <a:ln>
          <a:solidFill>
            <a:srgbClr val="FFFF00"/>
          </a:solidFill>
        </a:ln>
      </dgm:spPr>
    </dgm:pt>
    <dgm:pt modelId="{9F724552-CCAE-4893-9780-A85295C28F13}" type="pres">
      <dgm:prSet presAssocID="{66D457E8-0EAC-4BEA-B9CC-8E7587A37851}" presName="Child" presStyleLbl="revTx" presStyleIdx="8" presStyleCnt="1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0E20F68D-AE82-4C2A-A793-9E850603146E}" type="pres">
      <dgm:prSet presAssocID="{613FA8EA-6EE8-4549-9C2D-309802A29C1B}" presName="childComposite" presStyleCnt="0">
        <dgm:presLayoutVars>
          <dgm:chMax val="0"/>
          <dgm:chPref val="0"/>
        </dgm:presLayoutVars>
      </dgm:prSet>
      <dgm:spPr/>
    </dgm:pt>
    <dgm:pt modelId="{82AE140D-9983-46DF-AC29-A7D7DC330661}" type="pres">
      <dgm:prSet presAssocID="{613FA8EA-6EE8-4549-9C2D-309802A29C1B}" presName="ChildAccent" presStyleLbl="solidFgAcc1" presStyleIdx="7" presStyleCnt="10"/>
      <dgm:spPr>
        <a:ln>
          <a:solidFill>
            <a:srgbClr val="FFC000"/>
          </a:solidFill>
        </a:ln>
      </dgm:spPr>
    </dgm:pt>
    <dgm:pt modelId="{27EF3CF3-1E67-433A-8219-E8DBC97B0405}" type="pres">
      <dgm:prSet presAssocID="{613FA8EA-6EE8-4549-9C2D-309802A29C1B}" presName="Child" presStyleLbl="revTx" presStyleIdx="9" presStyleCnt="1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2DBD9B85-E2F4-4C34-A56C-9D191F9B03BB}" type="pres">
      <dgm:prSet presAssocID="{47FC659C-31B7-4972-BB25-853865E2251A}" presName="childComposite" presStyleCnt="0">
        <dgm:presLayoutVars>
          <dgm:chMax val="0"/>
          <dgm:chPref val="0"/>
        </dgm:presLayoutVars>
      </dgm:prSet>
      <dgm:spPr/>
    </dgm:pt>
    <dgm:pt modelId="{E3005F0E-FA34-4BEF-8378-EFD0F4972C0F}" type="pres">
      <dgm:prSet presAssocID="{47FC659C-31B7-4972-BB25-853865E2251A}" presName="ChildAccent" presStyleLbl="solidFgAcc1" presStyleIdx="8" presStyleCnt="10"/>
      <dgm:spPr>
        <a:ln>
          <a:solidFill>
            <a:srgbClr val="FF0000"/>
          </a:solidFill>
        </a:ln>
      </dgm:spPr>
    </dgm:pt>
    <dgm:pt modelId="{1C64020D-804A-4165-9E1A-B4CC51DE22FC}" type="pres">
      <dgm:prSet presAssocID="{47FC659C-31B7-4972-BB25-853865E2251A}" presName="Child" presStyleLbl="revTx" presStyleIdx="10" presStyleCnt="1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3F866B28-9CA4-4261-87BA-70E48EBC4478}" type="pres">
      <dgm:prSet presAssocID="{A7D7FBC0-F6CB-4A2D-BB0F-2F709A5E0B7D}" presName="childComposite" presStyleCnt="0">
        <dgm:presLayoutVars>
          <dgm:chMax val="0"/>
          <dgm:chPref val="0"/>
        </dgm:presLayoutVars>
      </dgm:prSet>
      <dgm:spPr/>
    </dgm:pt>
    <dgm:pt modelId="{AB9A2CAE-025B-4EDE-802E-D8F6238A3973}" type="pres">
      <dgm:prSet presAssocID="{A7D7FBC0-F6CB-4A2D-BB0F-2F709A5E0B7D}" presName="ChildAccent" presStyleLbl="solidFgAcc1" presStyleIdx="9" presStyleCnt="10"/>
      <dgm:spPr>
        <a:noFill/>
        <a:ln>
          <a:solidFill>
            <a:schemeClr val="bg1">
              <a:lumMod val="75000"/>
            </a:schemeClr>
          </a:solidFill>
        </a:ln>
      </dgm:spPr>
    </dgm:pt>
    <dgm:pt modelId="{1A0EB290-BD0F-4568-9AE2-C6611B20C1F5}" type="pres">
      <dgm:prSet presAssocID="{A7D7FBC0-F6CB-4A2D-BB0F-2F709A5E0B7D}" presName="Child" presStyleLbl="revTx" presStyleIdx="11" presStyleCnt="1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434CAE17-C039-4E7A-927B-0D9C631474B3}" srcId="{3A6F3075-FB6C-4A54-86CE-46C909273B5A}" destId="{9E0B2662-EE77-413A-9313-B1A2DD927C52}" srcOrd="1" destOrd="0" parTransId="{D19337F5-2EDB-4151-B8FC-95A4CF8ECF76}" sibTransId="{11FB47F9-539C-464A-80BA-2243FDD58164}"/>
    <dgm:cxn modelId="{1E4C7B9D-A0C4-4F47-AEFF-FD1D2A04CE3F}" srcId="{3CB0B3EC-B82A-4B1C-9EB1-E1FB08E5005E}" destId="{A7D7FBC0-F6CB-4A2D-BB0F-2F709A5E0B7D}" srcOrd="4" destOrd="0" parTransId="{5F1DB827-36FD-471C-842B-433941514817}" sibTransId="{6F17E9FB-54B0-48A4-9FD3-1D577BD80BE1}"/>
    <dgm:cxn modelId="{6C968BEC-34C8-45F8-9AC0-4A8DA9811C6C}" srcId="{3CB0B3EC-B82A-4B1C-9EB1-E1FB08E5005E}" destId="{66D457E8-0EAC-4BEA-B9CC-8E7587A37851}" srcOrd="1" destOrd="0" parTransId="{64809708-352B-4F70-8E18-1A5FB00C0637}" sibTransId="{DBC052DB-80F5-46D5-AF8C-D74268406382}"/>
    <dgm:cxn modelId="{CA31239C-4375-4828-A941-FC14E9437CD9}" type="presOf" srcId="{66D457E8-0EAC-4BEA-B9CC-8E7587A37851}" destId="{9F724552-CCAE-4893-9780-A85295C28F13}" srcOrd="0" destOrd="0" presId="urn:microsoft.com/office/officeart/2008/layout/SquareAccentList"/>
    <dgm:cxn modelId="{139B680F-D3A8-4BE6-BC6E-74E6D797B3A0}" srcId="{6828366D-EEBF-4F37-89D7-25F20314E9D1}" destId="{3CB0B3EC-B82A-4B1C-9EB1-E1FB08E5005E}" srcOrd="1" destOrd="0" parTransId="{C51CE203-F555-4E7E-90C1-7C641633E512}" sibTransId="{4611E8C8-B8A7-42A8-AC2C-A19EC965209B}"/>
    <dgm:cxn modelId="{134BEE31-4332-46B9-917A-073F5F08F7B6}" type="presOf" srcId="{3A6F3075-FB6C-4A54-86CE-46C909273B5A}" destId="{F7121CA9-A3AA-464A-8C08-67BBB49A5BA5}" srcOrd="0" destOrd="0" presId="urn:microsoft.com/office/officeart/2008/layout/SquareAccentList"/>
    <dgm:cxn modelId="{29F8AFE9-32A0-4160-A80B-25813B1F8A36}" srcId="{6828366D-EEBF-4F37-89D7-25F20314E9D1}" destId="{3A6F3075-FB6C-4A54-86CE-46C909273B5A}" srcOrd="0" destOrd="0" parTransId="{800CE2B8-3692-4686-B025-9C08A52B4760}" sibTransId="{6B254C17-D09F-41C9-90E6-245C94306BE4}"/>
    <dgm:cxn modelId="{A9006F81-965B-494B-A1B4-C570175AB506}" type="presOf" srcId="{9E0B2662-EE77-413A-9313-B1A2DD927C52}" destId="{A5423E8B-C257-417E-9267-2479495681A4}" srcOrd="0" destOrd="0" presId="urn:microsoft.com/office/officeart/2008/layout/SquareAccentList"/>
    <dgm:cxn modelId="{BCD3A61C-81E4-45A1-9D98-48C9C89DC926}" type="presOf" srcId="{613FA8EA-6EE8-4549-9C2D-309802A29C1B}" destId="{27EF3CF3-1E67-433A-8219-E8DBC97B0405}" srcOrd="0" destOrd="0" presId="urn:microsoft.com/office/officeart/2008/layout/SquareAccentList"/>
    <dgm:cxn modelId="{D8D2C509-B935-44B1-A9BD-55B4DC6C1376}" srcId="{3A6F3075-FB6C-4A54-86CE-46C909273B5A}" destId="{4F1749F8-6BFB-473F-9FA7-24C1E484886A}" srcOrd="0" destOrd="0" parTransId="{CC71A686-6E71-477F-833D-2AE8DE574006}" sibTransId="{645A9B23-4EC0-46B6-97AF-59B2AEB54A1A}"/>
    <dgm:cxn modelId="{FFDA64FC-4F1C-4B49-A769-36305B4B84A5}" srcId="{3CB0B3EC-B82A-4B1C-9EB1-E1FB08E5005E}" destId="{613FA8EA-6EE8-4549-9C2D-309802A29C1B}" srcOrd="2" destOrd="0" parTransId="{CD9F89FC-B8E8-4468-9494-ED7270C8EF92}" sibTransId="{F49C7E22-38F7-4B7F-A77E-C8116EA6525F}"/>
    <dgm:cxn modelId="{2689D685-447F-4D86-8345-AF07C6671498}" type="presOf" srcId="{3CB0B3EC-B82A-4B1C-9EB1-E1FB08E5005E}" destId="{E7CB29F2-2A42-447F-BD68-34BDE70012DC}" srcOrd="0" destOrd="0" presId="urn:microsoft.com/office/officeart/2008/layout/SquareAccentList"/>
    <dgm:cxn modelId="{9AD61FD4-4546-40DA-AF21-8F40F7F82643}" type="presOf" srcId="{4F1749F8-6BFB-473F-9FA7-24C1E484886A}" destId="{90AD8C5F-2124-422E-8563-3795620AAC4B}" srcOrd="0" destOrd="0" presId="urn:microsoft.com/office/officeart/2008/layout/SquareAccentList"/>
    <dgm:cxn modelId="{D01CF86A-A8EF-4A37-A6BA-882AB406DDA6}" srcId="{3A6F3075-FB6C-4A54-86CE-46C909273B5A}" destId="{DAD77FF7-2556-4FA7-A809-4AC49BA01854}" srcOrd="2" destOrd="0" parTransId="{8E3CF9C3-AAC1-4A14-8C1A-A2EF6C09D4F4}" sibTransId="{FB1F51EA-761F-45A4-9234-92FC83ED5E18}"/>
    <dgm:cxn modelId="{0BB2CF8B-9BB9-42A6-ACD9-A2960387E7F5}" type="presOf" srcId="{A7D7FBC0-F6CB-4A2D-BB0F-2F709A5E0B7D}" destId="{1A0EB290-BD0F-4568-9AE2-C6611B20C1F5}" srcOrd="0" destOrd="0" presId="urn:microsoft.com/office/officeart/2008/layout/SquareAccentList"/>
    <dgm:cxn modelId="{DD1BDA76-9699-496E-AB3E-C045D9ED3390}" type="presOf" srcId="{6828366D-EEBF-4F37-89D7-25F20314E9D1}" destId="{BA1F6B94-AA55-41D0-836B-7ACF9B5B2C2A}" srcOrd="0" destOrd="0" presId="urn:microsoft.com/office/officeart/2008/layout/SquareAccentList"/>
    <dgm:cxn modelId="{10298211-2DD1-46D9-957C-FEBCA34B886E}" srcId="{3A6F3075-FB6C-4A54-86CE-46C909273B5A}" destId="{749B9F7E-CC77-406B-B1E5-A924329B91F2}" srcOrd="4" destOrd="0" parTransId="{F96A7351-F7BC-4963-B7AA-F4C87B26E668}" sibTransId="{9A7F34CC-C181-489F-90EE-C1A93C1C8660}"/>
    <dgm:cxn modelId="{D53A6D7B-39F4-45A0-8438-8B7A768F312A}" type="presOf" srcId="{47FC659C-31B7-4972-BB25-853865E2251A}" destId="{1C64020D-804A-4165-9E1A-B4CC51DE22FC}" srcOrd="0" destOrd="0" presId="urn:microsoft.com/office/officeart/2008/layout/SquareAccentList"/>
    <dgm:cxn modelId="{487B3C55-5347-4753-A11E-651F05E16D23}" type="presOf" srcId="{15933C50-0002-44A5-8A70-3D3E6BF6B770}" destId="{BC3A5DC5-FFE9-4A48-A805-21B3363D26FA}" srcOrd="0" destOrd="0" presId="urn:microsoft.com/office/officeart/2008/layout/SquareAccentList"/>
    <dgm:cxn modelId="{34433DCB-4E00-430F-ABA6-38A9AD7118EF}" srcId="{3CB0B3EC-B82A-4B1C-9EB1-E1FB08E5005E}" destId="{15933C50-0002-44A5-8A70-3D3E6BF6B770}" srcOrd="0" destOrd="0" parTransId="{974B007C-9208-4169-83C2-B90C2218C522}" sibTransId="{5B6D29A4-8995-4642-B5E2-1CACF3DB61FF}"/>
    <dgm:cxn modelId="{2C4D044F-EEB9-499C-9BC0-97BF7E26991F}" srcId="{3A6F3075-FB6C-4A54-86CE-46C909273B5A}" destId="{DD977CC9-91F1-4A95-9125-4EFC69E535D8}" srcOrd="3" destOrd="0" parTransId="{D2649126-D567-4C96-AC0F-50716138ACD3}" sibTransId="{4AA9972A-989C-4666-B812-41AC6481CBAE}"/>
    <dgm:cxn modelId="{580F1A10-A4F3-45DC-A3AB-1ED41738527D}" type="presOf" srcId="{749B9F7E-CC77-406B-B1E5-A924329B91F2}" destId="{FB3265D2-9440-4BB8-B368-1F7C5057BC81}" srcOrd="0" destOrd="0" presId="urn:microsoft.com/office/officeart/2008/layout/SquareAccentList"/>
    <dgm:cxn modelId="{1B285AD4-C8E3-439B-86D5-5EAC318D6FAB}" srcId="{3CB0B3EC-B82A-4B1C-9EB1-E1FB08E5005E}" destId="{47FC659C-31B7-4972-BB25-853865E2251A}" srcOrd="3" destOrd="0" parTransId="{67A224C9-5AF8-4D53-83F4-45E0DBE24199}" sibTransId="{082ECCDE-1BB0-4D9C-9B08-812AAD56F6B7}"/>
    <dgm:cxn modelId="{3D90A2F5-536B-4BC2-B368-DDC54C238901}" type="presOf" srcId="{DD977CC9-91F1-4A95-9125-4EFC69E535D8}" destId="{9F184651-B176-451C-9BBC-64CE2CBAA249}" srcOrd="0" destOrd="0" presId="urn:microsoft.com/office/officeart/2008/layout/SquareAccentList"/>
    <dgm:cxn modelId="{3E1921FD-0316-421D-A38F-290336F8FD0F}" type="presOf" srcId="{DAD77FF7-2556-4FA7-A809-4AC49BA01854}" destId="{0610A012-3453-48B5-BA82-30A5BE21100A}" srcOrd="0" destOrd="0" presId="urn:microsoft.com/office/officeart/2008/layout/SquareAccentList"/>
    <dgm:cxn modelId="{977F5956-56AA-4411-A7EF-124AAD1A7BB0}" type="presParOf" srcId="{BA1F6B94-AA55-41D0-836B-7ACF9B5B2C2A}" destId="{BCC771B0-A67D-4DEA-BB0F-F91F97527218}" srcOrd="0" destOrd="0" presId="urn:microsoft.com/office/officeart/2008/layout/SquareAccentList"/>
    <dgm:cxn modelId="{AE8B2FBA-B1A6-478A-896B-623935528039}" type="presParOf" srcId="{BCC771B0-A67D-4DEA-BB0F-F91F97527218}" destId="{5897AEBB-8429-4F67-8F37-85B530B6A45B}" srcOrd="0" destOrd="0" presId="urn:microsoft.com/office/officeart/2008/layout/SquareAccentList"/>
    <dgm:cxn modelId="{84C126BD-1FFB-44A7-9474-8D5E71E8865B}" type="presParOf" srcId="{5897AEBB-8429-4F67-8F37-85B530B6A45B}" destId="{3301EF6D-BE23-448F-AA5C-1815C947610A}" srcOrd="0" destOrd="0" presId="urn:microsoft.com/office/officeart/2008/layout/SquareAccentList"/>
    <dgm:cxn modelId="{630F4BF2-4EF3-4A6A-8E74-8C2E27369B15}" type="presParOf" srcId="{5897AEBB-8429-4F67-8F37-85B530B6A45B}" destId="{5EFDFAA9-64D3-43CC-9AD8-CF627AE8AFEF}" srcOrd="1" destOrd="0" presId="urn:microsoft.com/office/officeart/2008/layout/SquareAccentList"/>
    <dgm:cxn modelId="{2E251815-2DC1-49A1-91CB-E84734BD31F0}" type="presParOf" srcId="{5897AEBB-8429-4F67-8F37-85B530B6A45B}" destId="{F7121CA9-A3AA-464A-8C08-67BBB49A5BA5}" srcOrd="2" destOrd="0" presId="urn:microsoft.com/office/officeart/2008/layout/SquareAccentList"/>
    <dgm:cxn modelId="{7271B07C-613A-475B-9E59-1AEE3F1EA31E}" type="presParOf" srcId="{BCC771B0-A67D-4DEA-BB0F-F91F97527218}" destId="{6E447456-9D3D-4EA1-90A7-2E97BBCE4F95}" srcOrd="1" destOrd="0" presId="urn:microsoft.com/office/officeart/2008/layout/SquareAccentList"/>
    <dgm:cxn modelId="{951F556B-B29D-48D9-AF68-BDF27266F537}" type="presParOf" srcId="{6E447456-9D3D-4EA1-90A7-2E97BBCE4F95}" destId="{BD20337C-5FC5-4430-89B1-865D34AE9241}" srcOrd="0" destOrd="0" presId="urn:microsoft.com/office/officeart/2008/layout/SquareAccentList"/>
    <dgm:cxn modelId="{6354943A-B851-4B18-BB2A-AC363E86E07B}" type="presParOf" srcId="{BD20337C-5FC5-4430-89B1-865D34AE9241}" destId="{4FE57595-153E-48BF-ADC1-EFCCF99C9DC5}" srcOrd="0" destOrd="0" presId="urn:microsoft.com/office/officeart/2008/layout/SquareAccentList"/>
    <dgm:cxn modelId="{56A1D772-FC76-41DC-9B93-74B8ECE37294}" type="presParOf" srcId="{BD20337C-5FC5-4430-89B1-865D34AE9241}" destId="{90AD8C5F-2124-422E-8563-3795620AAC4B}" srcOrd="1" destOrd="0" presId="urn:microsoft.com/office/officeart/2008/layout/SquareAccentList"/>
    <dgm:cxn modelId="{221BEC64-B066-4730-929F-57187EBF1D4B}" type="presParOf" srcId="{6E447456-9D3D-4EA1-90A7-2E97BBCE4F95}" destId="{DAC06B38-61B4-478C-AC7C-E6F7E4651779}" srcOrd="1" destOrd="0" presId="urn:microsoft.com/office/officeart/2008/layout/SquareAccentList"/>
    <dgm:cxn modelId="{A2D358D0-C04B-451C-BB32-8A704749495B}" type="presParOf" srcId="{DAC06B38-61B4-478C-AC7C-E6F7E4651779}" destId="{037D6731-8984-4410-9BB0-2D274A86DB90}" srcOrd="0" destOrd="0" presId="urn:microsoft.com/office/officeart/2008/layout/SquareAccentList"/>
    <dgm:cxn modelId="{5368A446-0139-4AFE-8218-B1CFD5341F5F}" type="presParOf" srcId="{DAC06B38-61B4-478C-AC7C-E6F7E4651779}" destId="{A5423E8B-C257-417E-9267-2479495681A4}" srcOrd="1" destOrd="0" presId="urn:microsoft.com/office/officeart/2008/layout/SquareAccentList"/>
    <dgm:cxn modelId="{F6DC4CD7-5E61-4159-A819-4B6BD4F6672E}" type="presParOf" srcId="{6E447456-9D3D-4EA1-90A7-2E97BBCE4F95}" destId="{CD6012B6-06A2-4163-BD22-5458DB3B24D8}" srcOrd="2" destOrd="0" presId="urn:microsoft.com/office/officeart/2008/layout/SquareAccentList"/>
    <dgm:cxn modelId="{986B8378-1A48-476D-89A7-DCE240B50776}" type="presParOf" srcId="{CD6012B6-06A2-4163-BD22-5458DB3B24D8}" destId="{497FE9F7-2B17-4732-B3C6-67050B050139}" srcOrd="0" destOrd="0" presId="urn:microsoft.com/office/officeart/2008/layout/SquareAccentList"/>
    <dgm:cxn modelId="{5F2BF621-DFD2-452E-8F6B-144DEAA89AA7}" type="presParOf" srcId="{CD6012B6-06A2-4163-BD22-5458DB3B24D8}" destId="{0610A012-3453-48B5-BA82-30A5BE21100A}" srcOrd="1" destOrd="0" presId="urn:microsoft.com/office/officeart/2008/layout/SquareAccentList"/>
    <dgm:cxn modelId="{9B7C1BD2-5C63-483F-B4F0-7E03F4733DB2}" type="presParOf" srcId="{6E447456-9D3D-4EA1-90A7-2E97BBCE4F95}" destId="{87C7E8C1-6E81-4A1A-9B9D-126D9FCCD488}" srcOrd="3" destOrd="0" presId="urn:microsoft.com/office/officeart/2008/layout/SquareAccentList"/>
    <dgm:cxn modelId="{FD4131C7-07BA-4A25-A9D9-DB8461698366}" type="presParOf" srcId="{87C7E8C1-6E81-4A1A-9B9D-126D9FCCD488}" destId="{AB2A8B4B-1364-4BA6-A6DC-4C50D28C2E90}" srcOrd="0" destOrd="0" presId="urn:microsoft.com/office/officeart/2008/layout/SquareAccentList"/>
    <dgm:cxn modelId="{BFB534A8-0426-45F0-9D0C-FAC85D43F1F1}" type="presParOf" srcId="{87C7E8C1-6E81-4A1A-9B9D-126D9FCCD488}" destId="{9F184651-B176-451C-9BBC-64CE2CBAA249}" srcOrd="1" destOrd="0" presId="urn:microsoft.com/office/officeart/2008/layout/SquareAccentList"/>
    <dgm:cxn modelId="{048D09CD-74FA-4CA3-BF45-3FDC647226C1}" type="presParOf" srcId="{6E447456-9D3D-4EA1-90A7-2E97BBCE4F95}" destId="{2D3FEB85-0A46-49A0-9DFA-2EDE9B95DF91}" srcOrd="4" destOrd="0" presId="urn:microsoft.com/office/officeart/2008/layout/SquareAccentList"/>
    <dgm:cxn modelId="{9E1FCEE7-E04B-4645-AF4F-749211EA4429}" type="presParOf" srcId="{2D3FEB85-0A46-49A0-9DFA-2EDE9B95DF91}" destId="{3EDD2F7E-6E6D-4BB2-A07F-E8A9F947C8D3}" srcOrd="0" destOrd="0" presId="urn:microsoft.com/office/officeart/2008/layout/SquareAccentList"/>
    <dgm:cxn modelId="{C5BE381E-6199-4620-9A50-9915A15FB149}" type="presParOf" srcId="{2D3FEB85-0A46-49A0-9DFA-2EDE9B95DF91}" destId="{FB3265D2-9440-4BB8-B368-1F7C5057BC81}" srcOrd="1" destOrd="0" presId="urn:microsoft.com/office/officeart/2008/layout/SquareAccentList"/>
    <dgm:cxn modelId="{25C4EE66-897F-4A8E-8B8E-B7147108A120}" type="presParOf" srcId="{BA1F6B94-AA55-41D0-836B-7ACF9B5B2C2A}" destId="{288D0AEB-F7D7-47A4-8E0A-C34FF5DE3F9E}" srcOrd="1" destOrd="0" presId="urn:microsoft.com/office/officeart/2008/layout/SquareAccentList"/>
    <dgm:cxn modelId="{52D220A8-6707-4124-B2F1-347ACED862CB}" type="presParOf" srcId="{288D0AEB-F7D7-47A4-8E0A-C34FF5DE3F9E}" destId="{FCD6FBAC-9BC5-4FB6-9CA5-353C7AFE4ACD}" srcOrd="0" destOrd="0" presId="urn:microsoft.com/office/officeart/2008/layout/SquareAccentList"/>
    <dgm:cxn modelId="{8227208D-A0F7-4AC5-ABFD-CBF0AA23D2B6}" type="presParOf" srcId="{FCD6FBAC-9BC5-4FB6-9CA5-353C7AFE4ACD}" destId="{EAD54ECC-50C2-4ECF-B161-1C15409511F7}" srcOrd="0" destOrd="0" presId="urn:microsoft.com/office/officeart/2008/layout/SquareAccentList"/>
    <dgm:cxn modelId="{7CC44D03-0221-4D48-B4E0-4B480CF4436E}" type="presParOf" srcId="{FCD6FBAC-9BC5-4FB6-9CA5-353C7AFE4ACD}" destId="{2B0F6902-0F5C-4EF3-97FD-6A8FE23D27CD}" srcOrd="1" destOrd="0" presId="urn:microsoft.com/office/officeart/2008/layout/SquareAccentList"/>
    <dgm:cxn modelId="{7254D247-35E0-48A6-B510-6B095D6642C9}" type="presParOf" srcId="{FCD6FBAC-9BC5-4FB6-9CA5-353C7AFE4ACD}" destId="{E7CB29F2-2A42-447F-BD68-34BDE70012DC}" srcOrd="2" destOrd="0" presId="urn:microsoft.com/office/officeart/2008/layout/SquareAccentList"/>
    <dgm:cxn modelId="{89FD584B-C3BB-4F34-ACE2-23DC2BD3C9EC}" type="presParOf" srcId="{288D0AEB-F7D7-47A4-8E0A-C34FF5DE3F9E}" destId="{8408C804-2345-4638-8A90-AFFFD36867A0}" srcOrd="1" destOrd="0" presId="urn:microsoft.com/office/officeart/2008/layout/SquareAccentList"/>
    <dgm:cxn modelId="{3133DD8C-20FF-41EA-968A-33CA0DCE437E}" type="presParOf" srcId="{8408C804-2345-4638-8A90-AFFFD36867A0}" destId="{800955A9-C2F3-4502-BEA2-9589FFF6FD20}" srcOrd="0" destOrd="0" presId="urn:microsoft.com/office/officeart/2008/layout/SquareAccentList"/>
    <dgm:cxn modelId="{D62AA5F3-0812-4943-A339-CAFAE3CD0A87}" type="presParOf" srcId="{800955A9-C2F3-4502-BEA2-9589FFF6FD20}" destId="{C3FDAB23-48DE-49FD-AC40-FF684AD5224D}" srcOrd="0" destOrd="0" presId="urn:microsoft.com/office/officeart/2008/layout/SquareAccentList"/>
    <dgm:cxn modelId="{03B6020C-139D-40CA-A5F6-6D47250E13EE}" type="presParOf" srcId="{800955A9-C2F3-4502-BEA2-9589FFF6FD20}" destId="{BC3A5DC5-FFE9-4A48-A805-21B3363D26FA}" srcOrd="1" destOrd="0" presId="urn:microsoft.com/office/officeart/2008/layout/SquareAccentList"/>
    <dgm:cxn modelId="{984EDB70-6908-4C3F-BA92-703275F2D99C}" type="presParOf" srcId="{8408C804-2345-4638-8A90-AFFFD36867A0}" destId="{6B03DC35-C740-40F5-8F5F-CE1D978758A8}" srcOrd="1" destOrd="0" presId="urn:microsoft.com/office/officeart/2008/layout/SquareAccentList"/>
    <dgm:cxn modelId="{1813F143-AFCD-4645-B654-FB3370E0CB8E}" type="presParOf" srcId="{6B03DC35-C740-40F5-8F5F-CE1D978758A8}" destId="{E1A2FC27-9944-4415-8307-12378739465C}" srcOrd="0" destOrd="0" presId="urn:microsoft.com/office/officeart/2008/layout/SquareAccentList"/>
    <dgm:cxn modelId="{75488A70-E1E6-4253-924B-F9DD9975746B}" type="presParOf" srcId="{6B03DC35-C740-40F5-8F5F-CE1D978758A8}" destId="{9F724552-CCAE-4893-9780-A85295C28F13}" srcOrd="1" destOrd="0" presId="urn:microsoft.com/office/officeart/2008/layout/SquareAccentList"/>
    <dgm:cxn modelId="{DC7D34A8-065F-49EB-8504-33F2FC1DCBFD}" type="presParOf" srcId="{8408C804-2345-4638-8A90-AFFFD36867A0}" destId="{0E20F68D-AE82-4C2A-A793-9E850603146E}" srcOrd="2" destOrd="0" presId="urn:microsoft.com/office/officeart/2008/layout/SquareAccentList"/>
    <dgm:cxn modelId="{D977EA26-1D05-4599-AA4D-7C3A1D8094EA}" type="presParOf" srcId="{0E20F68D-AE82-4C2A-A793-9E850603146E}" destId="{82AE140D-9983-46DF-AC29-A7D7DC330661}" srcOrd="0" destOrd="0" presId="urn:microsoft.com/office/officeart/2008/layout/SquareAccentList"/>
    <dgm:cxn modelId="{C04C03ED-A682-4E7E-9FAF-CD3F053D7EEC}" type="presParOf" srcId="{0E20F68D-AE82-4C2A-A793-9E850603146E}" destId="{27EF3CF3-1E67-433A-8219-E8DBC97B0405}" srcOrd="1" destOrd="0" presId="urn:microsoft.com/office/officeart/2008/layout/SquareAccentList"/>
    <dgm:cxn modelId="{9E5D4F02-4CB8-4FB6-BB8A-3FDF3D4C64B7}" type="presParOf" srcId="{8408C804-2345-4638-8A90-AFFFD36867A0}" destId="{2DBD9B85-E2F4-4C34-A56C-9D191F9B03BB}" srcOrd="3" destOrd="0" presId="urn:microsoft.com/office/officeart/2008/layout/SquareAccentList"/>
    <dgm:cxn modelId="{9EE42638-E59B-4BCB-8D80-7C8AAF5AB6F6}" type="presParOf" srcId="{2DBD9B85-E2F4-4C34-A56C-9D191F9B03BB}" destId="{E3005F0E-FA34-4BEF-8378-EFD0F4972C0F}" srcOrd="0" destOrd="0" presId="urn:microsoft.com/office/officeart/2008/layout/SquareAccentList"/>
    <dgm:cxn modelId="{F0C4B804-4A99-4073-955F-872BDC03AE97}" type="presParOf" srcId="{2DBD9B85-E2F4-4C34-A56C-9D191F9B03BB}" destId="{1C64020D-804A-4165-9E1A-B4CC51DE22FC}" srcOrd="1" destOrd="0" presId="urn:microsoft.com/office/officeart/2008/layout/SquareAccentList"/>
    <dgm:cxn modelId="{4D615670-D693-4A50-8442-2928D3538928}" type="presParOf" srcId="{8408C804-2345-4638-8A90-AFFFD36867A0}" destId="{3F866B28-9CA4-4261-87BA-70E48EBC4478}" srcOrd="4" destOrd="0" presId="urn:microsoft.com/office/officeart/2008/layout/SquareAccentList"/>
    <dgm:cxn modelId="{231DB1C8-79CA-4ECF-8DAD-0ED9195CAF82}" type="presParOf" srcId="{3F866B28-9CA4-4261-87BA-70E48EBC4478}" destId="{AB9A2CAE-025B-4EDE-802E-D8F6238A3973}" srcOrd="0" destOrd="0" presId="urn:microsoft.com/office/officeart/2008/layout/SquareAccentList"/>
    <dgm:cxn modelId="{0273AE5C-C15C-4B4E-9DD0-C18DD0246870}" type="presParOf" srcId="{3F866B28-9CA4-4261-87BA-70E48EBC4478}" destId="{1A0EB290-BD0F-4568-9AE2-C6611B20C1F5}" srcOrd="1" destOrd="0" presId="urn:microsoft.com/office/officeart/2008/layout/SquareAccent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6A8DD0-378C-42C0-9523-EAF865159953}">
      <dsp:nvSpPr>
        <dsp:cNvPr id="0" name=""/>
        <dsp:cNvSpPr/>
      </dsp:nvSpPr>
      <dsp:spPr>
        <a:xfrm>
          <a:off x="1028" y="383164"/>
          <a:ext cx="1684575" cy="673830"/>
        </a:xfrm>
        <a:prstGeom prst="homePlate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674" tIns="29337" rIns="14669" bIns="29337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100" kern="1200" dirty="0" smtClean="0"/>
            <a:t>Scope of assessment</a:t>
          </a:r>
          <a:endParaRPr lang="nl-NL" sz="1100" kern="1200" dirty="0"/>
        </a:p>
      </dsp:txBody>
      <dsp:txXfrm>
        <a:off x="1028" y="383164"/>
        <a:ext cx="1516118" cy="673830"/>
      </dsp:txXfrm>
    </dsp:sp>
    <dsp:sp modelId="{3FD56713-29BF-4480-BDFF-3D94BEAA0DE8}">
      <dsp:nvSpPr>
        <dsp:cNvPr id="0" name=""/>
        <dsp:cNvSpPr/>
      </dsp:nvSpPr>
      <dsp:spPr>
        <a:xfrm>
          <a:off x="1348689" y="383164"/>
          <a:ext cx="1684575" cy="673830"/>
        </a:xfrm>
        <a:prstGeom prst="chevron">
          <a:avLst/>
        </a:prstGeom>
        <a:solidFill>
          <a:schemeClr val="accent2">
            <a:shade val="80000"/>
            <a:hueOff val="63769"/>
            <a:satOff val="-10916"/>
            <a:lumOff val="848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100" kern="1200" dirty="0" err="1" smtClean="0"/>
            <a:t>Fact</a:t>
          </a:r>
          <a:r>
            <a:rPr lang="nl-NL" sz="1100" kern="1200" dirty="0" smtClean="0"/>
            <a:t> </a:t>
          </a:r>
          <a:r>
            <a:rPr lang="nl-NL" sz="1100" kern="1200" dirty="0" err="1" smtClean="0"/>
            <a:t>finding</a:t>
          </a:r>
          <a:endParaRPr lang="nl-NL" sz="1100" kern="1200" dirty="0"/>
        </a:p>
      </dsp:txBody>
      <dsp:txXfrm>
        <a:off x="1685604" y="383164"/>
        <a:ext cx="1010745" cy="673830"/>
      </dsp:txXfrm>
    </dsp:sp>
    <dsp:sp modelId="{E748B531-4403-4793-BC8B-2428092E7F15}">
      <dsp:nvSpPr>
        <dsp:cNvPr id="0" name=""/>
        <dsp:cNvSpPr/>
      </dsp:nvSpPr>
      <dsp:spPr>
        <a:xfrm>
          <a:off x="2696349" y="383164"/>
          <a:ext cx="1684575" cy="673830"/>
        </a:xfrm>
        <a:prstGeom prst="chevron">
          <a:avLst/>
        </a:prstGeom>
        <a:solidFill>
          <a:schemeClr val="accent2">
            <a:shade val="80000"/>
            <a:hueOff val="127537"/>
            <a:satOff val="-21831"/>
            <a:lumOff val="1697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100" kern="1200" dirty="0" err="1" smtClean="0"/>
            <a:t>identify</a:t>
          </a:r>
          <a:r>
            <a:rPr lang="nl-NL" sz="1100" kern="1200" dirty="0" smtClean="0"/>
            <a:t> </a:t>
          </a:r>
          <a:r>
            <a:rPr lang="nl-NL" sz="1100" kern="1200" dirty="0" err="1" smtClean="0"/>
            <a:t>gaps</a:t>
          </a:r>
          <a:r>
            <a:rPr lang="nl-NL" sz="1100" kern="1200" dirty="0" smtClean="0"/>
            <a:t> (issues of concern)</a:t>
          </a:r>
          <a:br>
            <a:rPr lang="nl-NL" sz="1100" kern="1200" dirty="0" smtClean="0"/>
          </a:br>
          <a:r>
            <a:rPr lang="nl-NL" sz="1100" kern="1200" dirty="0" smtClean="0"/>
            <a:t> per </a:t>
          </a:r>
          <a:r>
            <a:rPr lang="nl-NL" sz="1100" kern="1200" dirty="0" err="1" smtClean="0"/>
            <a:t>principle</a:t>
          </a:r>
          <a:endParaRPr lang="nl-NL" sz="1100" kern="1200" dirty="0"/>
        </a:p>
      </dsp:txBody>
      <dsp:txXfrm>
        <a:off x="3033264" y="383164"/>
        <a:ext cx="1010745" cy="673830"/>
      </dsp:txXfrm>
    </dsp:sp>
    <dsp:sp modelId="{5F165E91-A3CC-4334-8F7B-5FB839649A3E}">
      <dsp:nvSpPr>
        <dsp:cNvPr id="0" name=""/>
        <dsp:cNvSpPr/>
      </dsp:nvSpPr>
      <dsp:spPr>
        <a:xfrm>
          <a:off x="4044010" y="383164"/>
          <a:ext cx="1684575" cy="673830"/>
        </a:xfrm>
        <a:prstGeom prst="chevron">
          <a:avLst/>
        </a:prstGeom>
        <a:solidFill>
          <a:schemeClr val="accent2">
            <a:shade val="80000"/>
            <a:hueOff val="191306"/>
            <a:satOff val="-32747"/>
            <a:lumOff val="2545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100" kern="1200" dirty="0" err="1" smtClean="0"/>
            <a:t>Determine</a:t>
          </a:r>
          <a:r>
            <a:rPr lang="nl-NL" sz="1100" kern="1200" dirty="0" smtClean="0"/>
            <a:t> rating per </a:t>
          </a:r>
          <a:r>
            <a:rPr lang="nl-NL" sz="1100" kern="1200" dirty="0" err="1" smtClean="0"/>
            <a:t>principle</a:t>
          </a:r>
          <a:endParaRPr lang="nl-NL" sz="1100" kern="1200" dirty="0"/>
        </a:p>
      </dsp:txBody>
      <dsp:txXfrm>
        <a:off x="4380925" y="383164"/>
        <a:ext cx="1010745" cy="673830"/>
      </dsp:txXfrm>
    </dsp:sp>
    <dsp:sp modelId="{A49088BC-88CF-4D93-8038-4269D3A282CC}">
      <dsp:nvSpPr>
        <dsp:cNvPr id="0" name=""/>
        <dsp:cNvSpPr/>
      </dsp:nvSpPr>
      <dsp:spPr>
        <a:xfrm>
          <a:off x="5391671" y="383164"/>
          <a:ext cx="1684575" cy="673830"/>
        </a:xfrm>
        <a:prstGeom prst="chevron">
          <a:avLst/>
        </a:prstGeom>
        <a:solidFill>
          <a:schemeClr val="accent2">
            <a:shade val="80000"/>
            <a:hueOff val="255075"/>
            <a:satOff val="-43662"/>
            <a:lumOff val="3394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100" kern="1200" dirty="0" smtClean="0"/>
            <a:t>Time frame </a:t>
          </a:r>
          <a:r>
            <a:rPr lang="nl-NL" sz="1100" kern="1200" dirty="0" err="1" smtClean="0"/>
            <a:t>for</a:t>
          </a:r>
          <a:r>
            <a:rPr lang="nl-NL" sz="1100" kern="1200" dirty="0" smtClean="0"/>
            <a:t> </a:t>
          </a:r>
          <a:r>
            <a:rPr lang="nl-NL" sz="1100" kern="1200" dirty="0" err="1" smtClean="0"/>
            <a:t>solving</a:t>
          </a:r>
          <a:r>
            <a:rPr lang="nl-NL" sz="1100" kern="1200" dirty="0" smtClean="0"/>
            <a:t> issues of concern</a:t>
          </a:r>
          <a:endParaRPr lang="nl-NL" sz="1100" kern="1200" dirty="0"/>
        </a:p>
      </dsp:txBody>
      <dsp:txXfrm>
        <a:off x="5728586" y="383164"/>
        <a:ext cx="1010745" cy="673830"/>
      </dsp:txXfrm>
    </dsp:sp>
    <dsp:sp modelId="{79B38AD0-DEA1-462C-BA96-905553B4F978}">
      <dsp:nvSpPr>
        <dsp:cNvPr id="0" name=""/>
        <dsp:cNvSpPr/>
      </dsp:nvSpPr>
      <dsp:spPr>
        <a:xfrm>
          <a:off x="6739331" y="383164"/>
          <a:ext cx="1684575" cy="673830"/>
        </a:xfrm>
        <a:prstGeom prst="chevron">
          <a:avLst/>
        </a:prstGeom>
        <a:solidFill>
          <a:schemeClr val="accent2">
            <a:shade val="80000"/>
            <a:hueOff val="318843"/>
            <a:satOff val="-54578"/>
            <a:lumOff val="4243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100" kern="1200" dirty="0" smtClean="0"/>
            <a:t> </a:t>
          </a:r>
          <a:r>
            <a:rPr lang="nl-NL" sz="1100" kern="1200" dirty="0" err="1" smtClean="0"/>
            <a:t>prepare</a:t>
          </a:r>
          <a:r>
            <a:rPr lang="nl-NL" sz="1100" kern="1200" dirty="0" smtClean="0"/>
            <a:t> assessment report</a:t>
          </a:r>
          <a:endParaRPr lang="nl-NL" sz="1100" kern="1200" dirty="0"/>
        </a:p>
      </dsp:txBody>
      <dsp:txXfrm>
        <a:off x="7076246" y="383164"/>
        <a:ext cx="1010745" cy="67383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01EF6D-BE23-448F-AA5C-1815C947610A}">
      <dsp:nvSpPr>
        <dsp:cNvPr id="0" name=""/>
        <dsp:cNvSpPr/>
      </dsp:nvSpPr>
      <dsp:spPr>
        <a:xfrm>
          <a:off x="771" y="389581"/>
          <a:ext cx="1843355" cy="21686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FDFAA9-64D3-43CC-9AD8-CF627AE8AFEF}">
      <dsp:nvSpPr>
        <dsp:cNvPr id="0" name=""/>
        <dsp:cNvSpPr/>
      </dsp:nvSpPr>
      <dsp:spPr>
        <a:xfrm>
          <a:off x="771" y="471027"/>
          <a:ext cx="135419" cy="135419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7121CA9-A3AA-464A-8C08-67BBB49A5BA5}">
      <dsp:nvSpPr>
        <dsp:cNvPr id="0" name=""/>
        <dsp:cNvSpPr/>
      </dsp:nvSpPr>
      <dsp:spPr>
        <a:xfrm>
          <a:off x="771" y="0"/>
          <a:ext cx="1843355" cy="3895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600" kern="1200" smtClean="0">
              <a:solidFill>
                <a:srgbClr val="002060"/>
              </a:solidFill>
            </a:rPr>
            <a:t>Rating</a:t>
          </a:r>
          <a:endParaRPr lang="nl-NL" sz="1600" kern="1200">
            <a:solidFill>
              <a:srgbClr val="002060"/>
            </a:solidFill>
          </a:endParaRPr>
        </a:p>
      </dsp:txBody>
      <dsp:txXfrm>
        <a:off x="771" y="0"/>
        <a:ext cx="1843355" cy="389581"/>
      </dsp:txXfrm>
    </dsp:sp>
    <dsp:sp modelId="{4FE57595-153E-48BF-ADC1-EFCCF99C9DC5}">
      <dsp:nvSpPr>
        <dsp:cNvPr id="0" name=""/>
        <dsp:cNvSpPr/>
      </dsp:nvSpPr>
      <dsp:spPr>
        <a:xfrm>
          <a:off x="771" y="786685"/>
          <a:ext cx="135416" cy="13541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00B05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0AD8C5F-2124-422E-8563-3795620AAC4B}">
      <dsp:nvSpPr>
        <dsp:cNvPr id="0" name=""/>
        <dsp:cNvSpPr/>
      </dsp:nvSpPr>
      <dsp:spPr>
        <a:xfrm>
          <a:off x="129805" y="696566"/>
          <a:ext cx="1714320" cy="3156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100" kern="1200" smtClean="0"/>
            <a:t>Observed</a:t>
          </a:r>
          <a:endParaRPr lang="nl-NL" sz="1100" kern="1200"/>
        </a:p>
      </dsp:txBody>
      <dsp:txXfrm>
        <a:off x="129805" y="696566"/>
        <a:ext cx="1714320" cy="315655"/>
      </dsp:txXfrm>
    </dsp:sp>
    <dsp:sp modelId="{037D6731-8984-4410-9BB0-2D274A86DB90}">
      <dsp:nvSpPr>
        <dsp:cNvPr id="0" name=""/>
        <dsp:cNvSpPr/>
      </dsp:nvSpPr>
      <dsp:spPr>
        <a:xfrm>
          <a:off x="771" y="1102341"/>
          <a:ext cx="135416" cy="13541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FFFF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5423E8B-C257-417E-9267-2479495681A4}">
      <dsp:nvSpPr>
        <dsp:cNvPr id="0" name=""/>
        <dsp:cNvSpPr/>
      </dsp:nvSpPr>
      <dsp:spPr>
        <a:xfrm>
          <a:off x="129805" y="1012221"/>
          <a:ext cx="1714320" cy="3156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100" kern="1200" dirty="0" err="1" smtClean="0"/>
            <a:t>Broadly</a:t>
          </a:r>
          <a:r>
            <a:rPr lang="nl-NL" sz="1100" kern="1200" dirty="0" smtClean="0"/>
            <a:t> </a:t>
          </a:r>
          <a:r>
            <a:rPr lang="nl-NL" sz="1100" kern="1200" dirty="0" err="1" smtClean="0"/>
            <a:t>observed</a:t>
          </a:r>
          <a:endParaRPr lang="nl-NL" sz="1100" kern="1200" dirty="0"/>
        </a:p>
      </dsp:txBody>
      <dsp:txXfrm>
        <a:off x="129805" y="1012221"/>
        <a:ext cx="1714320" cy="315655"/>
      </dsp:txXfrm>
    </dsp:sp>
    <dsp:sp modelId="{497FE9F7-2B17-4732-B3C6-67050B050139}">
      <dsp:nvSpPr>
        <dsp:cNvPr id="0" name=""/>
        <dsp:cNvSpPr/>
      </dsp:nvSpPr>
      <dsp:spPr>
        <a:xfrm>
          <a:off x="771" y="1417996"/>
          <a:ext cx="135416" cy="13541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FFC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610A012-3453-48B5-BA82-30A5BE21100A}">
      <dsp:nvSpPr>
        <dsp:cNvPr id="0" name=""/>
        <dsp:cNvSpPr/>
      </dsp:nvSpPr>
      <dsp:spPr>
        <a:xfrm>
          <a:off x="129805" y="1327877"/>
          <a:ext cx="1714320" cy="3156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100" kern="1200" dirty="0" err="1" smtClean="0"/>
            <a:t>Partly</a:t>
          </a:r>
          <a:r>
            <a:rPr lang="nl-NL" sz="1100" kern="1200" dirty="0" smtClean="0"/>
            <a:t> </a:t>
          </a:r>
          <a:r>
            <a:rPr lang="nl-NL" sz="1100" kern="1200" dirty="0" err="1" smtClean="0"/>
            <a:t>observed</a:t>
          </a:r>
          <a:endParaRPr lang="nl-NL" sz="1100" kern="1200" dirty="0"/>
        </a:p>
      </dsp:txBody>
      <dsp:txXfrm>
        <a:off x="129805" y="1327877"/>
        <a:ext cx="1714320" cy="315655"/>
      </dsp:txXfrm>
    </dsp:sp>
    <dsp:sp modelId="{AB2A8B4B-1364-4BA6-A6DC-4C50D28C2E90}">
      <dsp:nvSpPr>
        <dsp:cNvPr id="0" name=""/>
        <dsp:cNvSpPr/>
      </dsp:nvSpPr>
      <dsp:spPr>
        <a:xfrm>
          <a:off x="771" y="1733652"/>
          <a:ext cx="135416" cy="13541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FF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184651-B176-451C-9BBC-64CE2CBAA249}">
      <dsp:nvSpPr>
        <dsp:cNvPr id="0" name=""/>
        <dsp:cNvSpPr/>
      </dsp:nvSpPr>
      <dsp:spPr>
        <a:xfrm>
          <a:off x="129805" y="1643532"/>
          <a:ext cx="1714320" cy="3156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100" kern="1200" smtClean="0"/>
            <a:t>Not observed</a:t>
          </a:r>
          <a:endParaRPr lang="nl-NL" sz="1100" kern="1200"/>
        </a:p>
      </dsp:txBody>
      <dsp:txXfrm>
        <a:off x="129805" y="1643532"/>
        <a:ext cx="1714320" cy="315655"/>
      </dsp:txXfrm>
    </dsp:sp>
    <dsp:sp modelId="{3EDD2F7E-6E6D-4BB2-A07F-E8A9F947C8D3}">
      <dsp:nvSpPr>
        <dsp:cNvPr id="0" name=""/>
        <dsp:cNvSpPr/>
      </dsp:nvSpPr>
      <dsp:spPr>
        <a:xfrm>
          <a:off x="771" y="2049307"/>
          <a:ext cx="135416" cy="13541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bg1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B3265D2-9440-4BB8-B368-1F7C5057BC81}">
      <dsp:nvSpPr>
        <dsp:cNvPr id="0" name=""/>
        <dsp:cNvSpPr/>
      </dsp:nvSpPr>
      <dsp:spPr>
        <a:xfrm>
          <a:off x="129805" y="1959188"/>
          <a:ext cx="1714320" cy="3156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100" kern="1200" smtClean="0"/>
            <a:t>Not applicable</a:t>
          </a:r>
          <a:endParaRPr lang="nl-NL" sz="1100" kern="1200"/>
        </a:p>
      </dsp:txBody>
      <dsp:txXfrm>
        <a:off x="129805" y="1959188"/>
        <a:ext cx="1714320" cy="315655"/>
      </dsp:txXfrm>
    </dsp:sp>
    <dsp:sp modelId="{EAD54ECC-50C2-4ECF-B161-1C15409511F7}">
      <dsp:nvSpPr>
        <dsp:cNvPr id="0" name=""/>
        <dsp:cNvSpPr/>
      </dsp:nvSpPr>
      <dsp:spPr>
        <a:xfrm>
          <a:off x="1936293" y="389581"/>
          <a:ext cx="1843355" cy="21686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B0F6902-0F5C-4EF3-97FD-6A8FE23D27CD}">
      <dsp:nvSpPr>
        <dsp:cNvPr id="0" name=""/>
        <dsp:cNvSpPr/>
      </dsp:nvSpPr>
      <dsp:spPr>
        <a:xfrm>
          <a:off x="1936293" y="471027"/>
          <a:ext cx="135419" cy="135419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7CB29F2-2A42-447F-BD68-34BDE70012DC}">
      <dsp:nvSpPr>
        <dsp:cNvPr id="0" name=""/>
        <dsp:cNvSpPr/>
      </dsp:nvSpPr>
      <dsp:spPr>
        <a:xfrm>
          <a:off x="1936293" y="0"/>
          <a:ext cx="1843355" cy="3895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600" kern="1200" smtClean="0">
              <a:solidFill>
                <a:srgbClr val="002060"/>
              </a:solidFill>
            </a:rPr>
            <a:t>Explanation</a:t>
          </a:r>
          <a:endParaRPr lang="nl-NL" sz="1600" kern="1200">
            <a:solidFill>
              <a:srgbClr val="002060"/>
            </a:solidFill>
          </a:endParaRPr>
        </a:p>
      </dsp:txBody>
      <dsp:txXfrm>
        <a:off x="1936293" y="0"/>
        <a:ext cx="1843355" cy="389581"/>
      </dsp:txXfrm>
    </dsp:sp>
    <dsp:sp modelId="{C3FDAB23-48DE-49FD-AC40-FF684AD5224D}">
      <dsp:nvSpPr>
        <dsp:cNvPr id="0" name=""/>
        <dsp:cNvSpPr/>
      </dsp:nvSpPr>
      <dsp:spPr>
        <a:xfrm>
          <a:off x="1936293" y="786685"/>
          <a:ext cx="135416" cy="135416"/>
        </a:xfrm>
        <a:prstGeom prst="rect">
          <a:avLst/>
        </a:prstGeom>
        <a:noFill/>
        <a:ln w="12700" cap="flat" cmpd="sng" algn="ctr">
          <a:solidFill>
            <a:srgbClr val="00B05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C3A5DC5-FFE9-4A48-A805-21B3363D26FA}">
      <dsp:nvSpPr>
        <dsp:cNvPr id="0" name=""/>
        <dsp:cNvSpPr/>
      </dsp:nvSpPr>
      <dsp:spPr>
        <a:xfrm>
          <a:off x="2065328" y="696566"/>
          <a:ext cx="1714320" cy="3156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784" tIns="49784" rIns="49784" bIns="49784" numCol="1" spcCol="1270" anchor="ctr" anchorCtr="0">
          <a:noAutofit/>
        </a:bodyPr>
        <a:lstStyle/>
        <a:p>
          <a:pPr lvl="0" algn="l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No issues of concern. FMI could take minor gaps up in normal course of business.</a:t>
          </a:r>
          <a:endParaRPr lang="nl-NL" sz="700" kern="1200" dirty="0"/>
        </a:p>
      </dsp:txBody>
      <dsp:txXfrm>
        <a:off x="2065328" y="696566"/>
        <a:ext cx="1714320" cy="315655"/>
      </dsp:txXfrm>
    </dsp:sp>
    <dsp:sp modelId="{E1A2FC27-9944-4415-8307-12378739465C}">
      <dsp:nvSpPr>
        <dsp:cNvPr id="0" name=""/>
        <dsp:cNvSpPr/>
      </dsp:nvSpPr>
      <dsp:spPr>
        <a:xfrm>
          <a:off x="1936293" y="1102341"/>
          <a:ext cx="135416" cy="13541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FFFF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724552-CCAE-4893-9780-A85295C28F13}">
      <dsp:nvSpPr>
        <dsp:cNvPr id="0" name=""/>
        <dsp:cNvSpPr/>
      </dsp:nvSpPr>
      <dsp:spPr>
        <a:xfrm>
          <a:off x="2065328" y="1012221"/>
          <a:ext cx="1714320" cy="3156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784" tIns="49784" rIns="49784" bIns="49784" numCol="1" spcCol="1270" anchor="ctr" anchorCtr="0">
          <a:noAutofit/>
        </a:bodyPr>
        <a:lstStyle/>
        <a:p>
          <a:pPr lvl="0" algn="l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Issue(s) of concern that FMI should address and follow up on in a defined timeline.</a:t>
          </a:r>
          <a:endParaRPr lang="nl-NL" sz="700" kern="1200" dirty="0"/>
        </a:p>
      </dsp:txBody>
      <dsp:txXfrm>
        <a:off x="2065328" y="1012221"/>
        <a:ext cx="1714320" cy="315655"/>
      </dsp:txXfrm>
    </dsp:sp>
    <dsp:sp modelId="{82AE140D-9983-46DF-AC29-A7D7DC330661}">
      <dsp:nvSpPr>
        <dsp:cNvPr id="0" name=""/>
        <dsp:cNvSpPr/>
      </dsp:nvSpPr>
      <dsp:spPr>
        <a:xfrm>
          <a:off x="1936293" y="1417996"/>
          <a:ext cx="135416" cy="13541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FFC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7EF3CF3-1E67-433A-8219-E8DBC97B0405}">
      <dsp:nvSpPr>
        <dsp:cNvPr id="0" name=""/>
        <dsp:cNvSpPr/>
      </dsp:nvSpPr>
      <dsp:spPr>
        <a:xfrm>
          <a:off x="2065328" y="1327877"/>
          <a:ext cx="1714320" cy="3156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784" tIns="49784" rIns="49784" bIns="49784" numCol="1" spcCol="1270" anchor="ctr" anchorCtr="0">
          <a:noAutofit/>
        </a:bodyPr>
        <a:lstStyle/>
        <a:p>
          <a:pPr lvl="0" algn="l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Issue(s) of concern become serious if not addressed promptly. FMI should accord high priority.</a:t>
          </a:r>
          <a:endParaRPr lang="nl-NL" sz="700" kern="1200" dirty="0"/>
        </a:p>
      </dsp:txBody>
      <dsp:txXfrm>
        <a:off x="2065328" y="1327877"/>
        <a:ext cx="1714320" cy="315655"/>
      </dsp:txXfrm>
    </dsp:sp>
    <dsp:sp modelId="{E3005F0E-FA34-4BEF-8378-EFD0F4972C0F}">
      <dsp:nvSpPr>
        <dsp:cNvPr id="0" name=""/>
        <dsp:cNvSpPr/>
      </dsp:nvSpPr>
      <dsp:spPr>
        <a:xfrm>
          <a:off x="1936293" y="1733652"/>
          <a:ext cx="135416" cy="13541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FF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C64020D-804A-4165-9E1A-B4CC51DE22FC}">
      <dsp:nvSpPr>
        <dsp:cNvPr id="0" name=""/>
        <dsp:cNvSpPr/>
      </dsp:nvSpPr>
      <dsp:spPr>
        <a:xfrm>
          <a:off x="2065328" y="1643532"/>
          <a:ext cx="1714320" cy="3156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784" tIns="49784" rIns="49784" bIns="49784" numCol="1" spcCol="1270" anchor="ctr" anchorCtr="0">
          <a:noAutofit/>
        </a:bodyPr>
        <a:lstStyle/>
        <a:p>
          <a:pPr lvl="0" algn="l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Serious issue(s) of concern that warrant immediate action. FMI should accord highest priority.</a:t>
          </a:r>
          <a:endParaRPr lang="nl-NL" sz="700" kern="1200" dirty="0"/>
        </a:p>
      </dsp:txBody>
      <dsp:txXfrm>
        <a:off x="2065328" y="1643532"/>
        <a:ext cx="1714320" cy="315655"/>
      </dsp:txXfrm>
    </dsp:sp>
    <dsp:sp modelId="{AB9A2CAE-025B-4EDE-802E-D8F6238A3973}">
      <dsp:nvSpPr>
        <dsp:cNvPr id="0" name=""/>
        <dsp:cNvSpPr/>
      </dsp:nvSpPr>
      <dsp:spPr>
        <a:xfrm>
          <a:off x="1936293" y="2049307"/>
          <a:ext cx="135416" cy="135416"/>
        </a:xfrm>
        <a:prstGeom prst="rect">
          <a:avLst/>
        </a:prstGeom>
        <a:noFill/>
        <a:ln w="12700" cap="flat" cmpd="sng" algn="ctr">
          <a:solidFill>
            <a:schemeClr val="bg1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A0EB290-BD0F-4568-9AE2-C6611B20C1F5}">
      <dsp:nvSpPr>
        <dsp:cNvPr id="0" name=""/>
        <dsp:cNvSpPr/>
      </dsp:nvSpPr>
      <dsp:spPr>
        <a:xfrm>
          <a:off x="2065328" y="1959188"/>
          <a:ext cx="1714320" cy="3156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784" tIns="49784" rIns="49784" bIns="49784" numCol="1" spcCol="1270" anchor="ctr" anchorCtr="0">
          <a:noAutofit/>
        </a:bodyPr>
        <a:lstStyle/>
        <a:p>
          <a:pPr lvl="0" algn="l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700" kern="1200" dirty="0" err="1" smtClean="0"/>
            <a:t>Principle</a:t>
          </a:r>
          <a:r>
            <a:rPr lang="nl-NL" sz="700" kern="1200" dirty="0" smtClean="0"/>
            <a:t> does </a:t>
          </a:r>
          <a:r>
            <a:rPr lang="nl-NL" sz="700" kern="1200" dirty="0" err="1" smtClean="0"/>
            <a:t>not</a:t>
          </a:r>
          <a:r>
            <a:rPr lang="nl-NL" sz="700" kern="1200" dirty="0" smtClean="0"/>
            <a:t> </a:t>
          </a:r>
          <a:r>
            <a:rPr lang="nl-NL" sz="700" kern="1200" dirty="0" err="1" smtClean="0"/>
            <a:t>apply</a:t>
          </a:r>
          <a:r>
            <a:rPr lang="nl-NL" sz="700" kern="1200" dirty="0" smtClean="0"/>
            <a:t> </a:t>
          </a:r>
          <a:r>
            <a:rPr lang="nl-NL" sz="700" kern="1200" dirty="0" err="1" smtClean="0"/>
            <a:t>to</a:t>
          </a:r>
          <a:r>
            <a:rPr lang="nl-NL" sz="700" kern="1200" dirty="0" smtClean="0"/>
            <a:t> FMI type </a:t>
          </a:r>
          <a:r>
            <a:rPr lang="nl-NL" sz="700" kern="1200" dirty="0" err="1" smtClean="0"/>
            <a:t>being</a:t>
          </a:r>
          <a:r>
            <a:rPr lang="nl-NL" sz="700" kern="1200" dirty="0" smtClean="0"/>
            <a:t> </a:t>
          </a:r>
          <a:r>
            <a:rPr lang="nl-NL" sz="700" kern="1200" dirty="0" err="1" smtClean="0"/>
            <a:t>assessed</a:t>
          </a:r>
          <a:endParaRPr lang="nl-NL" sz="700" kern="1200" dirty="0"/>
        </a:p>
      </dsp:txBody>
      <dsp:txXfrm>
        <a:off x="2065328" y="1959188"/>
        <a:ext cx="1714320" cy="31565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SquareAccentList">
  <dgm:title val=""/>
  <dgm:desc val=""/>
  <dgm:catLst>
    <dgm:cat type="list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clrData>
  <dgm:layoutNode name="layout">
    <dgm:varLst>
      <dgm:chMax/>
      <dgm:chPref/>
      <dgm:dir/>
      <dgm:resizeHandles/>
    </dgm:varLst>
    <dgm:choose name="Name0">
      <dgm:if name="Name1" func="var" arg="dir" op="equ" val="norm">
        <dgm:alg type="hierChild">
          <dgm:param type="linDir" val="fromL"/>
          <dgm:param type="vertAlign" val="t"/>
          <dgm:param type="nodeVertAlign" val="t"/>
          <dgm:param type="horzAlign" val="ctr"/>
          <dgm:param type="fallback" val="1D"/>
        </dgm:alg>
      </dgm:if>
      <dgm:else name="Name2">
        <dgm:alg type="hierChild">
          <dgm:param type="linDir" val="fromR"/>
          <dgm:param type="vertAlign" val="t"/>
          <dgm:param type="nodeVertAlign" val="t"/>
          <dgm:param type="horzAlign" val="ctr"/>
          <dgm:param type="fallback" val="1D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Parent" op="equ" val="65"/>
      <dgm:constr type="primFontSz" for="des" forName="Child" op="equ" val="65"/>
      <dgm:constr type="primFontSz" for="des" forName="Child" refType="primFontSz" refFor="des" refForName="Parent" op="lte"/>
      <dgm:constr type="w" for="des" forName="rootComposite" refType="h" refFor="des" refForName="rootComposite" fact="3.0396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 fact="0.5205"/>
      <dgm:constr type="sibSp" refType="w" refFor="des" refForName="rootComposite" fact="0.05"/>
      <dgm:constr type="sp" for="des" forName="root" refType="h" refFor="des" refForName="childComposite" fact="0.2855"/>
    </dgm:constrLst>
    <dgm:ruleLst/>
    <dgm:forEach name="Name3" axis="ch">
      <dgm:forEach name="Name4" axis="self" ptType="node" cnt="1">
        <dgm:layoutNode name="root">
          <dgm:varLst>
            <dgm:chMax/>
            <dgm:chPref/>
          </dgm:varLst>
          <dgm:alg type="hierRoot">
            <dgm:param type="hierAlign" val="tL"/>
          </dgm:alg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5">
              <dgm:if name="Name6" func="var" arg="dir" op="equ" val="norm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l" for="ch" forName="ParentSmallAccent" refType="w" fact="0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if>
              <dgm:else name="Name7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r" for="ch" forName="ParentSmallAccent" refType="w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else>
            </dgm:choose>
            <dgm:ruleLst/>
            <dgm:layoutNode name="ParentAccent" styleLbl="alignNode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SmallAccent" styleLbl="fgAcc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" styleLbl="revTx">
              <dgm:varLst>
                <dgm:chMax/>
                <dgm:chPref val="4"/>
                <dgm:bulletEnabled val="1"/>
              </dgm:varLst>
              <dgm:choose name="Name8">
                <dgm:if name="Name9" func="var" arg="dir" op="equ" val="norm">
                  <dgm:alg type="tx">
                    <dgm:param type="txAnchorVertCh" val="mid"/>
                    <dgm:param type="parTxLTRAlign" val="l"/>
                  </dgm:alg>
                </dgm:if>
                <dgm:else name="Name10">
                  <dgm:alg type="tx">
                    <dgm:param type="txAnchorVertCh" val="mid"/>
                    <dgm:param type="parTxLTR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13">
                    <dgm:if name="Name14" func="var" arg="dir" op="equ" val="norm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l" for="ch" forName="ChildAccent" refType="w" fact="0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l" for="ch" forName="Child" refType="w" fact="0.07"/>
                        <dgm:constr type="t" for="ch" forName="Child" refType="h" fact="0"/>
                      </dgm:constrLst>
                    </dgm:if>
                    <dgm:else name="Name15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r" for="ch" forName="ChildAccent" refType="w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r" for="ch" forName="Child" refType="w" fact="0.93"/>
                        <dgm:constr type="t" for="ch" forName="Child" refType="h" fact="0"/>
                      </dgm:constrLst>
                    </dgm:else>
                  </dgm:choose>
                  <dgm:ruleLst/>
                  <dgm:layoutNode name="ChildAccent" styleLbl="solidFgAcc1">
                    <dgm:alg type="sp"/>
                    <dgm:shape xmlns:r="http://schemas.openxmlformats.org/officeDocument/2006/relationships" type="rect" r:blip="">
                      <dgm:adjLst/>
                    </dgm:shape>
                    <dgm:presOf/>
                  </dgm:layoutNode>
                  <dgm:layoutNode name="Child" styleLbl="revTx">
                    <dgm:varLst>
                      <dgm:chMax val="0"/>
                      <dgm:chPref val="0"/>
                      <dgm:bulletEnabled val="1"/>
                    </dgm:varLst>
                    <dgm:choose name="Name16">
                      <dgm:if name="Name17" func="var" arg="dir" op="equ" val="norm">
                        <dgm:alg type="tx">
                          <dgm:param type="txAnchorVertCh" val="mid"/>
                          <dgm:param type="parTxLTRAlign" val="l"/>
                        </dgm:alg>
                      </dgm:if>
                      <dgm:else name="Name18">
                        <dgm:alg type="tx">
                          <dgm:param type="txAnchorVertCh" val="mid"/>
                          <dgm:param type="parTxLTRAlign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 node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445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43627D-BB0C-488C-80C7-D35553DF7E10}" type="datetimeFigureOut">
              <a:rPr lang="nl-NL" smtClean="0"/>
              <a:t>24-05-2016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5625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4450" y="9445625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CA94BC-CC13-48A8-A9E3-93E0F70EBFBA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11695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89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89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0D5B51-A3C5-4FC7-8A0D-54EFEFAFACD3}" type="datetimeFigureOut">
              <a:rPr lang="nl-NL" smtClean="0"/>
              <a:t>24-05-2016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3013"/>
            <a:ext cx="4471987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0562" y="4785598"/>
            <a:ext cx="5444490" cy="391548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445170"/>
            <a:ext cx="2949099" cy="4989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54939" y="9445170"/>
            <a:ext cx="2949099" cy="4989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513F78-5509-4637-B397-C3DEABA56153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388509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513F78-5509-4637-B397-C3DEABA56153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446994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FotoSky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Afbeelding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580" y="0"/>
            <a:ext cx="9142840" cy="6858000"/>
          </a:xfrm>
          <a:prstGeom prst="rect">
            <a:avLst/>
          </a:prstGeom>
        </p:spPr>
      </p:pic>
      <p:pic>
        <p:nvPicPr>
          <p:cNvPr id="2050" name="Picture 2" descr="R:\Projecten\000_TID_DNBPPT\van_tid\DNB_merkteken_pos_eurosysteemwit_rgb-groot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308808" y="4765514"/>
            <a:ext cx="2438400" cy="781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hthoek 8"/>
          <p:cNvSpPr/>
          <p:nvPr userDrawn="1"/>
        </p:nvSpPr>
        <p:spPr bwMode="gray">
          <a:xfrm>
            <a:off x="316829" y="2202312"/>
            <a:ext cx="7912770" cy="2446339"/>
          </a:xfrm>
          <a:prstGeom prst="rect">
            <a:avLst/>
          </a:prstGeom>
          <a:solidFill>
            <a:srgbClr val="410099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201600" rIns="201600" rtlCol="0" anchor="ctr"/>
          <a:lstStyle/>
          <a:p>
            <a:pPr algn="ctr"/>
            <a:endParaRPr lang="nl-NL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gray">
          <a:xfrm>
            <a:off x="316830" y="2830848"/>
            <a:ext cx="7912769" cy="610184"/>
          </a:xfrm>
          <a:noFill/>
        </p:spPr>
        <p:txBody>
          <a:bodyPr lIns="201600" tIns="0" rIns="201600" bIns="0" anchor="t" anchorCtr="0">
            <a:normAutofit/>
          </a:bodyPr>
          <a:lstStyle>
            <a:lvl1pPr algn="l">
              <a:lnSpc>
                <a:spcPts val="3750"/>
              </a:lnSpc>
              <a:defRPr sz="3750">
                <a:solidFill>
                  <a:srgbClr val="EAE7F4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316830" y="3441627"/>
            <a:ext cx="7912769" cy="665152"/>
          </a:xfrm>
        </p:spPr>
        <p:txBody>
          <a:bodyPr lIns="201600" tIns="0" rIns="201600" bIns="0">
            <a:normAutofit/>
          </a:bodyPr>
          <a:lstStyle>
            <a:lvl1pPr marL="0" indent="0" algn="l">
              <a:lnSpc>
                <a:spcPts val="3750"/>
              </a:lnSpc>
              <a:buNone/>
              <a:defRPr sz="2500" b="0">
                <a:solidFill>
                  <a:srgbClr val="EAE7F4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8" name="Tijdelijke aanduiding voor inhoud 7"/>
          <p:cNvSpPr>
            <a:spLocks noGrp="1"/>
          </p:cNvSpPr>
          <p:nvPr>
            <p:ph sz="quarter" idx="13" hasCustomPrompt="1"/>
          </p:nvPr>
        </p:nvSpPr>
        <p:spPr bwMode="gray">
          <a:xfrm>
            <a:off x="317500" y="4038346"/>
            <a:ext cx="7912100" cy="609600"/>
          </a:xfrm>
        </p:spPr>
        <p:txBody>
          <a:bodyPr lIns="201600" tIns="0" rIns="201600" bIns="0"/>
          <a:lstStyle>
            <a:lvl1pPr marL="0" indent="0">
              <a:lnSpc>
                <a:spcPts val="3750"/>
              </a:lnSpc>
              <a:buNone/>
              <a:defRPr sz="2500" b="0" baseline="0">
                <a:solidFill>
                  <a:srgbClr val="9888C0"/>
                </a:solidFill>
              </a:defRPr>
            </a:lvl1pPr>
          </a:lstStyle>
          <a:p>
            <a:pPr lvl="0"/>
            <a:r>
              <a:rPr lang="nl-NL" smtClean="0"/>
              <a:t>Klik om de auteur en datum in te typen.</a:t>
            </a:r>
          </a:p>
        </p:txBody>
      </p:sp>
    </p:spTree>
    <p:extLst>
      <p:ext uri="{BB962C8B-B14F-4D97-AF65-F5344CB8AC3E}">
        <p14:creationId xmlns:p14="http://schemas.microsoft.com/office/powerpoint/2010/main" val="22102643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/>
        </p:nvSpPr>
        <p:spPr bwMode="gray">
          <a:xfrm>
            <a:off x="316829" y="2202312"/>
            <a:ext cx="7912770" cy="2446339"/>
          </a:xfrm>
          <a:prstGeom prst="rect">
            <a:avLst/>
          </a:prstGeom>
          <a:solidFill>
            <a:srgbClr val="410099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201600" rIns="201600" rtlCol="0" anchor="ctr"/>
          <a:lstStyle/>
          <a:p>
            <a:pPr algn="ctr"/>
            <a:endParaRPr lang="nl-N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319185" y="2822107"/>
            <a:ext cx="7900988" cy="694091"/>
          </a:xfrm>
        </p:spPr>
        <p:txBody>
          <a:bodyPr lIns="201600" rIns="201600" anchor="t" anchorCtr="0">
            <a:normAutofit/>
          </a:bodyPr>
          <a:lstStyle>
            <a:lvl1pPr>
              <a:defRPr sz="3750">
                <a:solidFill>
                  <a:srgbClr val="EAE7F4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333473" y="3529263"/>
            <a:ext cx="7886700" cy="288592"/>
          </a:xfrm>
        </p:spPr>
        <p:txBody>
          <a:bodyPr lIns="201600" rIns="201600">
            <a:normAutofit/>
          </a:bodyPr>
          <a:lstStyle>
            <a:lvl1pPr marL="0" indent="0">
              <a:buNone/>
              <a:defRPr sz="2500" b="0">
                <a:solidFill>
                  <a:srgbClr val="EAE7F4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417599" y="6421305"/>
            <a:ext cx="1314182" cy="1462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r>
              <a:rPr lang="nl-NL" smtClean="0"/>
              <a:t>&lt;d maand&gt; 2015</a:t>
            </a:r>
            <a:endParaRPr lang="nl-NL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12882" y="6421612"/>
            <a:ext cx="4506016" cy="1476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r>
              <a:rPr lang="nl-NL" dirty="0" smtClean="0"/>
              <a:t>kies Invoegen-&gt;'</a:t>
            </a:r>
            <a:r>
              <a:rPr lang="nl-NL" dirty="0" err="1" smtClean="0"/>
              <a:t>Koptekst</a:t>
            </a:r>
            <a:r>
              <a:rPr lang="nl-NL" dirty="0" smtClean="0"/>
              <a:t> en voettekst' voor &lt;auteur, functie&gt; en</a:t>
            </a:r>
            <a:endParaRPr lang="nl-NL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49309" y="6420525"/>
            <a:ext cx="603318" cy="147600"/>
          </a:xfrm>
          <a:prstGeom prst="rect">
            <a:avLst/>
          </a:prstGeom>
        </p:spPr>
        <p:txBody>
          <a:bodyPr vert="horz" lIns="0" tIns="0" rIns="0" bIns="0" rtlCol="0" anchor="t" anchorCtr="1"/>
          <a:lstStyle>
            <a:lvl1pPr algn="ctr">
              <a:defRPr sz="1050">
                <a:solidFill>
                  <a:schemeClr val="tx1"/>
                </a:solidFill>
              </a:defRPr>
            </a:lvl1pPr>
          </a:lstStyle>
          <a:p>
            <a:fld id="{73EE6724-4521-4EF8-974D-BA1C7F9CD007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64134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7417599" y="6418800"/>
            <a:ext cx="1314182" cy="1462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r>
              <a:rPr lang="nl-NL" smtClean="0"/>
              <a:t>&lt;d maand&gt; 2015</a:t>
            </a:r>
            <a:endParaRPr lang="nl-NL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12882" y="6418800"/>
            <a:ext cx="4506016" cy="1476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r>
              <a:rPr lang="nl-NL" smtClean="0"/>
              <a:t>kies Invoegen-&gt;'Koptekst en voettekst' voor &lt;auteur, functie&gt; en</a:t>
            </a:r>
            <a:endParaRPr lang="nl-NL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49309" y="6418800"/>
            <a:ext cx="603318" cy="147600"/>
          </a:xfrm>
          <a:prstGeom prst="rect">
            <a:avLst/>
          </a:prstGeom>
        </p:spPr>
        <p:txBody>
          <a:bodyPr vert="horz" lIns="0" tIns="0" rIns="0" bIns="0" rtlCol="0" anchor="t" anchorCtr="1"/>
          <a:lstStyle>
            <a:lvl1pPr algn="ctr">
              <a:defRPr sz="1050">
                <a:solidFill>
                  <a:schemeClr val="tx1"/>
                </a:solidFill>
              </a:defRPr>
            </a:lvl1pPr>
          </a:lstStyle>
          <a:p>
            <a:fld id="{73EE6724-4521-4EF8-974D-BA1C7F9CD007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768569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Subtitel en grafi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00" y="399600"/>
            <a:ext cx="8568000" cy="310193"/>
          </a:xfrm>
        </p:spPr>
        <p:txBody>
          <a:bodyPr/>
          <a:lstStyle>
            <a:lvl1pPr>
              <a:lnSpc>
                <a:spcPts val="2400"/>
              </a:lnSpc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ijdelijke aanduiding voor tekst 7"/>
          <p:cNvSpPr>
            <a:spLocks noGrp="1"/>
          </p:cNvSpPr>
          <p:nvPr>
            <p:ph type="body" sz="quarter" idx="13"/>
          </p:nvPr>
        </p:nvSpPr>
        <p:spPr>
          <a:xfrm>
            <a:off x="290514" y="774700"/>
            <a:ext cx="8568000" cy="558800"/>
          </a:xfrm>
        </p:spPr>
        <p:txBody>
          <a:bodyPr/>
          <a:lstStyle>
            <a:lvl1pPr>
              <a:lnSpc>
                <a:spcPts val="1600"/>
              </a:lnSpc>
              <a:defRPr sz="1400">
                <a:solidFill>
                  <a:srgbClr val="2B323C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417599" y="6418800"/>
            <a:ext cx="1314182" cy="1462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r>
              <a:rPr lang="nl-NL" smtClean="0"/>
              <a:t>&lt;d maand&gt; 2015</a:t>
            </a:r>
            <a:endParaRPr lang="nl-NL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12882" y="6418800"/>
            <a:ext cx="4506016" cy="1476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r>
              <a:rPr lang="nl-NL" smtClean="0"/>
              <a:t>kies Invoegen-&gt;'Koptekst en voettekst' voor &lt;auteur, functie&gt; en</a:t>
            </a:r>
            <a:endParaRPr lang="nl-NL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49309" y="6418800"/>
            <a:ext cx="603318" cy="147600"/>
          </a:xfrm>
          <a:prstGeom prst="rect">
            <a:avLst/>
          </a:prstGeom>
        </p:spPr>
        <p:txBody>
          <a:bodyPr vert="horz" lIns="0" tIns="0" rIns="0" bIns="0" rtlCol="0" anchor="t" anchorCtr="1"/>
          <a:lstStyle>
            <a:lvl1pPr algn="ctr">
              <a:defRPr sz="1050">
                <a:solidFill>
                  <a:schemeClr val="tx1"/>
                </a:solidFill>
              </a:defRPr>
            </a:lvl1pPr>
          </a:lstStyle>
          <a:p>
            <a:fld id="{73EE6724-4521-4EF8-974D-BA1C7F9CD007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337804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00" y="399600"/>
            <a:ext cx="8568000" cy="658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5200" y="1342307"/>
            <a:ext cx="4276800" cy="4608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344705"/>
            <a:ext cx="4281544" cy="4608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7417599" y="6418800"/>
            <a:ext cx="1314182" cy="1462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r>
              <a:rPr lang="nl-NL" smtClean="0"/>
              <a:t>&lt;d maand&gt; 2015</a:t>
            </a:r>
            <a:endParaRPr lang="nl-NL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12882" y="6418800"/>
            <a:ext cx="4506016" cy="1476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r>
              <a:rPr lang="nl-NL" smtClean="0"/>
              <a:t>kies Invoegen-&gt;'Koptekst en voettekst' voor &lt;auteur, functie&gt; en</a:t>
            </a:r>
            <a:endParaRPr lang="nl-NL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49309" y="6418800"/>
            <a:ext cx="603318" cy="147600"/>
          </a:xfrm>
          <a:prstGeom prst="rect">
            <a:avLst/>
          </a:prstGeom>
        </p:spPr>
        <p:txBody>
          <a:bodyPr vert="horz" lIns="0" tIns="0" rIns="0" bIns="0" rtlCol="0" anchor="t" anchorCtr="1"/>
          <a:lstStyle>
            <a:lvl1pPr algn="ctr">
              <a:defRPr sz="1050">
                <a:solidFill>
                  <a:schemeClr val="tx1"/>
                </a:solidFill>
              </a:defRPr>
            </a:lvl1pPr>
          </a:lstStyle>
          <a:p>
            <a:fld id="{73EE6724-4521-4EF8-974D-BA1C7F9CD007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117653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Subtitel en 2 grafiek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02" y="399600"/>
            <a:ext cx="8568000" cy="402216"/>
          </a:xfrm>
          <a:prstGeom prst="rect">
            <a:avLst/>
          </a:prstGeom>
        </p:spPr>
        <p:txBody>
          <a:bodyPr/>
          <a:lstStyle>
            <a:lvl1pPr>
              <a:lnSpc>
                <a:spcPts val="2400"/>
              </a:lnSpc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5200" y="1353600"/>
            <a:ext cx="4276800" cy="4608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ijdelijke aanduiding voor tekst 7"/>
          <p:cNvSpPr>
            <a:spLocks noGrp="1"/>
          </p:cNvSpPr>
          <p:nvPr>
            <p:ph type="body" sz="quarter" idx="13"/>
          </p:nvPr>
        </p:nvSpPr>
        <p:spPr>
          <a:xfrm>
            <a:off x="298752" y="844801"/>
            <a:ext cx="4273248" cy="504801"/>
          </a:xfrm>
        </p:spPr>
        <p:txBody>
          <a:bodyPr/>
          <a:lstStyle>
            <a:lvl1pPr>
              <a:lnSpc>
                <a:spcPts val="1600"/>
              </a:lnSpc>
              <a:defRPr sz="1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half" idx="14"/>
          </p:nvPr>
        </p:nvSpPr>
        <p:spPr>
          <a:xfrm>
            <a:off x="4572000" y="1353600"/>
            <a:ext cx="4276800" cy="4608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Tijdelijke aanduiding voor tekst 7"/>
          <p:cNvSpPr>
            <a:spLocks noGrp="1"/>
          </p:cNvSpPr>
          <p:nvPr>
            <p:ph type="body" sz="quarter" idx="15"/>
          </p:nvPr>
        </p:nvSpPr>
        <p:spPr>
          <a:xfrm>
            <a:off x="4572000" y="844801"/>
            <a:ext cx="4273248" cy="504801"/>
          </a:xfrm>
        </p:spPr>
        <p:txBody>
          <a:bodyPr/>
          <a:lstStyle>
            <a:lvl1pPr>
              <a:lnSpc>
                <a:spcPts val="1600"/>
              </a:lnSpc>
              <a:defRPr sz="1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>
          <a:xfrm>
            <a:off x="7417599" y="6418800"/>
            <a:ext cx="1314182" cy="1462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r>
              <a:rPr lang="nl-NL" smtClean="0"/>
              <a:t>&lt;d maand&gt; 2015</a:t>
            </a:r>
            <a:endParaRPr lang="nl-NL" dirty="0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12882" y="6418800"/>
            <a:ext cx="4506016" cy="1476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r>
              <a:rPr lang="nl-NL" smtClean="0"/>
              <a:t>kies Invoegen-&gt;'Koptekst en voettekst' voor &lt;auteur, functie&gt; en</a:t>
            </a:r>
            <a:endParaRPr lang="nl-NL" dirty="0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49309" y="6418800"/>
            <a:ext cx="603318" cy="147600"/>
          </a:xfrm>
          <a:prstGeom prst="rect">
            <a:avLst/>
          </a:prstGeom>
        </p:spPr>
        <p:txBody>
          <a:bodyPr vert="horz" lIns="0" tIns="0" rIns="0" bIns="0" rtlCol="0" anchor="t" anchorCtr="1"/>
          <a:lstStyle>
            <a:lvl1pPr algn="ctr">
              <a:defRPr sz="1050">
                <a:solidFill>
                  <a:schemeClr val="tx1"/>
                </a:solidFill>
              </a:defRPr>
            </a:lvl1pPr>
          </a:lstStyle>
          <a:p>
            <a:fld id="{73EE6724-4521-4EF8-974D-BA1C7F9CD007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549372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van z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199" y="399600"/>
            <a:ext cx="8569101" cy="658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5200" y="1353600"/>
            <a:ext cx="2851200" cy="2304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141186" y="1353599"/>
            <a:ext cx="2851200" cy="2304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Content Placeholder 3"/>
          <p:cNvSpPr>
            <a:spLocks noGrp="1"/>
          </p:cNvSpPr>
          <p:nvPr>
            <p:ph sz="half" idx="13"/>
          </p:nvPr>
        </p:nvSpPr>
        <p:spPr>
          <a:xfrm>
            <a:off x="6015360" y="1355387"/>
            <a:ext cx="2851200" cy="2304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4"/>
          </p:nvPr>
        </p:nvSpPr>
        <p:spPr>
          <a:xfrm>
            <a:off x="289656" y="3711317"/>
            <a:ext cx="2851200" cy="2304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Content Placeholder 3"/>
          <p:cNvSpPr>
            <a:spLocks noGrp="1"/>
          </p:cNvSpPr>
          <p:nvPr>
            <p:ph sz="half" idx="15"/>
          </p:nvPr>
        </p:nvSpPr>
        <p:spPr>
          <a:xfrm>
            <a:off x="3135642" y="3711316"/>
            <a:ext cx="2851200" cy="2304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6"/>
          </p:nvPr>
        </p:nvSpPr>
        <p:spPr>
          <a:xfrm>
            <a:off x="6009816" y="3713104"/>
            <a:ext cx="2851200" cy="2304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>
          <a:xfrm>
            <a:off x="7417599" y="6418800"/>
            <a:ext cx="1314182" cy="1462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r>
              <a:rPr lang="nl-NL" smtClean="0"/>
              <a:t>&lt;d maand&gt; 2015</a:t>
            </a:r>
            <a:endParaRPr lang="nl-NL" dirty="0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12882" y="6418800"/>
            <a:ext cx="4506016" cy="1476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r>
              <a:rPr lang="nl-NL" smtClean="0"/>
              <a:t>kies Invoegen-&gt;'Koptekst en voettekst' voor &lt;auteur, functie&gt; en</a:t>
            </a:r>
            <a:endParaRPr lang="nl-NL" dirty="0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49309" y="6418800"/>
            <a:ext cx="603318" cy="147600"/>
          </a:xfrm>
          <a:prstGeom prst="rect">
            <a:avLst/>
          </a:prstGeom>
        </p:spPr>
        <p:txBody>
          <a:bodyPr vert="horz" lIns="0" tIns="0" rIns="0" bIns="0" rtlCol="0" anchor="t" anchorCtr="1"/>
          <a:lstStyle>
            <a:lvl1pPr algn="ctr">
              <a:defRPr sz="1050">
                <a:solidFill>
                  <a:schemeClr val="tx1"/>
                </a:solidFill>
              </a:defRPr>
            </a:lvl1pPr>
          </a:lstStyle>
          <a:p>
            <a:fld id="{73EE6724-4521-4EF8-974D-BA1C7F9CD007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903707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00" y="399600"/>
            <a:ext cx="8568000" cy="658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7417599" y="6418800"/>
            <a:ext cx="1314182" cy="1462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r>
              <a:rPr lang="nl-NL" smtClean="0"/>
              <a:t>&lt;d maand&gt; 2015</a:t>
            </a:r>
            <a:endParaRPr lang="nl-NL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12882" y="6418800"/>
            <a:ext cx="4506016" cy="1476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r>
              <a:rPr lang="nl-NL" smtClean="0"/>
              <a:t>kies Invoegen-&gt;'Koptekst en voettekst' voor &lt;auteur, functie&gt; en</a:t>
            </a:r>
            <a:endParaRPr lang="nl-NL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49309" y="6418800"/>
            <a:ext cx="603318" cy="147600"/>
          </a:xfrm>
          <a:prstGeom prst="rect">
            <a:avLst/>
          </a:prstGeom>
        </p:spPr>
        <p:txBody>
          <a:bodyPr vert="horz" lIns="0" tIns="0" rIns="0" bIns="0" rtlCol="0" anchor="t" anchorCtr="1"/>
          <a:lstStyle>
            <a:lvl1pPr algn="ctr">
              <a:defRPr sz="1050">
                <a:solidFill>
                  <a:schemeClr val="tx1"/>
                </a:solidFill>
              </a:defRPr>
            </a:lvl1pPr>
          </a:lstStyle>
          <a:p>
            <a:fld id="{73EE6724-4521-4EF8-974D-BA1C7F9CD007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515222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2"/>
          </p:nvPr>
        </p:nvSpPr>
        <p:spPr>
          <a:xfrm>
            <a:off x="7417599" y="6418800"/>
            <a:ext cx="1314182" cy="1462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r>
              <a:rPr lang="nl-NL" smtClean="0"/>
              <a:t>&lt;d maand&gt; 2015</a:t>
            </a:r>
            <a:endParaRPr lang="nl-NL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12882" y="6418800"/>
            <a:ext cx="4506016" cy="1476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r>
              <a:rPr lang="nl-NL" smtClean="0"/>
              <a:t>kies Invoegen-&gt;'Koptekst en voettekst' voor &lt;auteur, functie&gt; en</a:t>
            </a:r>
            <a:endParaRPr lang="nl-NL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49309" y="6418800"/>
            <a:ext cx="603318" cy="147600"/>
          </a:xfrm>
          <a:prstGeom prst="rect">
            <a:avLst/>
          </a:prstGeom>
        </p:spPr>
        <p:txBody>
          <a:bodyPr vert="horz" lIns="0" tIns="0" rIns="0" bIns="0" rtlCol="0" anchor="t" anchorCtr="1"/>
          <a:lstStyle>
            <a:lvl1pPr algn="ctr">
              <a:defRPr sz="1050">
                <a:solidFill>
                  <a:schemeClr val="tx1"/>
                </a:solidFill>
              </a:defRPr>
            </a:lvl1pPr>
          </a:lstStyle>
          <a:p>
            <a:fld id="{73EE6724-4521-4EF8-974D-BA1C7F9CD007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500540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FotoP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gray">
          <a:xfrm>
            <a:off x="6172199" y="6139117"/>
            <a:ext cx="2057400" cy="365125"/>
          </a:xfrm>
          <a:prstGeom prst="rect">
            <a:avLst/>
          </a:prstGeom>
        </p:spPr>
        <p:txBody>
          <a:bodyPr/>
          <a:lstStyle/>
          <a:p>
            <a:fld id="{73EE6724-4521-4EF8-974D-BA1C7F9CD007}" type="slidenum">
              <a:rPr lang="nl-NL" smtClean="0"/>
              <a:t>‹#›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>
            <a:off x="2510476" y="6139118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nl-NL" dirty="0" smtClean="0"/>
              <a:t>kies Invoegen-&gt;'</a:t>
            </a:r>
            <a:r>
              <a:rPr lang="nl-NL" dirty="0" err="1" smtClean="0"/>
              <a:t>Koptekst</a:t>
            </a:r>
            <a:r>
              <a:rPr lang="nl-NL" dirty="0" smtClean="0"/>
              <a:t> en voettekst' voor &lt;auteur, functie&gt; en</a:t>
            </a:r>
            <a:endParaRPr lang="nl-NL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>
            <a:off x="316829" y="6139119"/>
            <a:ext cx="1210313" cy="365125"/>
          </a:xfrm>
          <a:prstGeom prst="rect">
            <a:avLst/>
          </a:prstGeom>
        </p:spPr>
        <p:txBody>
          <a:bodyPr/>
          <a:lstStyle/>
          <a:p>
            <a:r>
              <a:rPr lang="nl-NL" smtClean="0"/>
              <a:t>&lt;d maand&gt; 2015</a:t>
            </a:r>
            <a:endParaRPr lang="nl-NL" dirty="0"/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0" y="0"/>
            <a:ext cx="9187132" cy="6858000"/>
          </a:xfrm>
          <a:prstGeom prst="rect">
            <a:avLst/>
          </a:prstGeom>
        </p:spPr>
      </p:pic>
      <p:pic>
        <p:nvPicPr>
          <p:cNvPr id="2050" name="Picture 2" descr="R:\Projecten\000_TID_DNBPPT\van_tid\DNB_merkteken_pos_eurosysteemwit_rgb-groot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308808" y="4765514"/>
            <a:ext cx="2438400" cy="781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hthoek 8"/>
          <p:cNvSpPr/>
          <p:nvPr userDrawn="1"/>
        </p:nvSpPr>
        <p:spPr bwMode="gray">
          <a:xfrm>
            <a:off x="316829" y="2202312"/>
            <a:ext cx="7912770" cy="2446339"/>
          </a:xfrm>
          <a:prstGeom prst="rect">
            <a:avLst/>
          </a:prstGeom>
          <a:solidFill>
            <a:srgbClr val="410099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201600" rIns="201600" rtlCol="0" anchor="ctr"/>
          <a:lstStyle/>
          <a:p>
            <a:pPr algn="ctr"/>
            <a:endParaRPr lang="nl-NL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gray">
          <a:xfrm>
            <a:off x="316830" y="2830848"/>
            <a:ext cx="7912769" cy="610184"/>
          </a:xfrm>
          <a:noFill/>
        </p:spPr>
        <p:txBody>
          <a:bodyPr lIns="201600" tIns="0" rIns="201600" bIns="0" anchor="t" anchorCtr="0">
            <a:normAutofit/>
          </a:bodyPr>
          <a:lstStyle>
            <a:lvl1pPr algn="l">
              <a:lnSpc>
                <a:spcPts val="3750"/>
              </a:lnSpc>
              <a:defRPr sz="3750">
                <a:solidFill>
                  <a:srgbClr val="EAE7F4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316830" y="3441627"/>
            <a:ext cx="7912769" cy="665152"/>
          </a:xfrm>
        </p:spPr>
        <p:txBody>
          <a:bodyPr lIns="201600" tIns="0" rIns="201600" bIns="0">
            <a:normAutofit/>
          </a:bodyPr>
          <a:lstStyle>
            <a:lvl1pPr marL="0" indent="0" algn="l">
              <a:lnSpc>
                <a:spcPts val="3750"/>
              </a:lnSpc>
              <a:buNone/>
              <a:defRPr sz="2500" b="0">
                <a:solidFill>
                  <a:srgbClr val="EAE7F4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8" name="Tijdelijke aanduiding voor inhoud 7"/>
          <p:cNvSpPr>
            <a:spLocks noGrp="1"/>
          </p:cNvSpPr>
          <p:nvPr>
            <p:ph sz="quarter" idx="13" hasCustomPrompt="1"/>
          </p:nvPr>
        </p:nvSpPr>
        <p:spPr bwMode="gray">
          <a:xfrm>
            <a:off x="317500" y="4038346"/>
            <a:ext cx="7912100" cy="609600"/>
          </a:xfrm>
        </p:spPr>
        <p:txBody>
          <a:bodyPr lIns="201600" tIns="0" rIns="201600" bIns="0"/>
          <a:lstStyle>
            <a:lvl1pPr marL="0" indent="0">
              <a:lnSpc>
                <a:spcPts val="3750"/>
              </a:lnSpc>
              <a:buNone/>
              <a:defRPr sz="2500" b="0" baseline="0">
                <a:solidFill>
                  <a:srgbClr val="9888C0"/>
                </a:solidFill>
              </a:defRPr>
            </a:lvl1pPr>
          </a:lstStyle>
          <a:p>
            <a:pPr lvl="0"/>
            <a:r>
              <a:rPr lang="nl-NL" smtClean="0"/>
              <a:t>Klik om de auteur en datum in te typen.</a:t>
            </a:r>
          </a:p>
        </p:txBody>
      </p:sp>
    </p:spTree>
    <p:extLst>
      <p:ext uri="{BB962C8B-B14F-4D97-AF65-F5344CB8AC3E}">
        <p14:creationId xmlns:p14="http://schemas.microsoft.com/office/powerpoint/2010/main" val="31990697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FotoZeeburgereila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:\Projecten\347_TID_DNB_HUISSTIJL\van_tid\20150119\Crop2\Crop2\4x3\hh-18977924-2 4.3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R:\Projecten\000_TID_DNBPPT\van_tid\DNB_merkteken_pos_eurosysteemwit_rgb-groot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308808" y="4765514"/>
            <a:ext cx="2438400" cy="781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hthoek 8"/>
          <p:cNvSpPr/>
          <p:nvPr userDrawn="1"/>
        </p:nvSpPr>
        <p:spPr bwMode="gray">
          <a:xfrm>
            <a:off x="316829" y="2202312"/>
            <a:ext cx="7912770" cy="2446339"/>
          </a:xfrm>
          <a:prstGeom prst="rect">
            <a:avLst/>
          </a:prstGeom>
          <a:solidFill>
            <a:srgbClr val="410099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201600" rIns="201600" rtlCol="0" anchor="ctr"/>
          <a:lstStyle/>
          <a:p>
            <a:pPr algn="ctr"/>
            <a:endParaRPr lang="nl-NL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gray">
          <a:xfrm>
            <a:off x="316830" y="2830848"/>
            <a:ext cx="7912769" cy="610184"/>
          </a:xfrm>
          <a:noFill/>
        </p:spPr>
        <p:txBody>
          <a:bodyPr lIns="201600" tIns="0" rIns="201600" bIns="0" anchor="t" anchorCtr="0">
            <a:normAutofit/>
          </a:bodyPr>
          <a:lstStyle>
            <a:lvl1pPr algn="l">
              <a:lnSpc>
                <a:spcPts val="3750"/>
              </a:lnSpc>
              <a:defRPr sz="3750">
                <a:solidFill>
                  <a:srgbClr val="EAE7F4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316830" y="3441627"/>
            <a:ext cx="7912769" cy="665152"/>
          </a:xfrm>
        </p:spPr>
        <p:txBody>
          <a:bodyPr lIns="201600" tIns="0" rIns="201600" bIns="0">
            <a:normAutofit/>
          </a:bodyPr>
          <a:lstStyle>
            <a:lvl1pPr marL="0" indent="0" algn="l">
              <a:lnSpc>
                <a:spcPts val="3750"/>
              </a:lnSpc>
              <a:buNone/>
              <a:defRPr sz="2500" b="0">
                <a:solidFill>
                  <a:srgbClr val="EAE7F4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8" name="Tijdelijke aanduiding voor inhoud 7"/>
          <p:cNvSpPr>
            <a:spLocks noGrp="1"/>
          </p:cNvSpPr>
          <p:nvPr>
            <p:ph sz="quarter" idx="13" hasCustomPrompt="1"/>
          </p:nvPr>
        </p:nvSpPr>
        <p:spPr bwMode="gray">
          <a:xfrm>
            <a:off x="317500" y="4038346"/>
            <a:ext cx="7912100" cy="609600"/>
          </a:xfrm>
        </p:spPr>
        <p:txBody>
          <a:bodyPr lIns="201600" tIns="0" rIns="201600" bIns="0"/>
          <a:lstStyle>
            <a:lvl1pPr marL="0" indent="0">
              <a:lnSpc>
                <a:spcPts val="3750"/>
              </a:lnSpc>
              <a:buNone/>
              <a:defRPr sz="2500" b="0" baseline="0">
                <a:solidFill>
                  <a:srgbClr val="9888C0"/>
                </a:solidFill>
              </a:defRPr>
            </a:lvl1pPr>
          </a:lstStyle>
          <a:p>
            <a:pPr lvl="0"/>
            <a:r>
              <a:rPr lang="nl-NL" smtClean="0"/>
              <a:t>Klik om de auteur en datum in te typen.</a:t>
            </a:r>
          </a:p>
        </p:txBody>
      </p:sp>
    </p:spTree>
    <p:extLst>
      <p:ext uri="{BB962C8B-B14F-4D97-AF65-F5344CB8AC3E}">
        <p14:creationId xmlns:p14="http://schemas.microsoft.com/office/powerpoint/2010/main" val="16559868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FotoEtal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R:\Projecten\347_TID_DNB_HUISSTIJL\van_tid\20150119\Crop2\Crop2\4x3\HH-20585426 4.3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3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R:\Projecten\000_TID_DNBPPT\van_tid\DNB_merkteken_pos_eurosysteemwit_rgb-groot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308808" y="4765514"/>
            <a:ext cx="2438400" cy="781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hthoek 8"/>
          <p:cNvSpPr/>
          <p:nvPr userDrawn="1"/>
        </p:nvSpPr>
        <p:spPr bwMode="gray">
          <a:xfrm>
            <a:off x="316829" y="2202312"/>
            <a:ext cx="7912770" cy="2446339"/>
          </a:xfrm>
          <a:prstGeom prst="rect">
            <a:avLst/>
          </a:prstGeom>
          <a:solidFill>
            <a:srgbClr val="410099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201600" rIns="201600" rtlCol="0" anchor="ctr"/>
          <a:lstStyle/>
          <a:p>
            <a:pPr algn="ctr"/>
            <a:endParaRPr lang="nl-NL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gray">
          <a:xfrm>
            <a:off x="316830" y="2830848"/>
            <a:ext cx="7912769" cy="610184"/>
          </a:xfrm>
          <a:noFill/>
        </p:spPr>
        <p:txBody>
          <a:bodyPr lIns="201600" tIns="0" rIns="201600" bIns="0" anchor="t" anchorCtr="0">
            <a:normAutofit/>
          </a:bodyPr>
          <a:lstStyle>
            <a:lvl1pPr algn="l">
              <a:lnSpc>
                <a:spcPts val="3750"/>
              </a:lnSpc>
              <a:defRPr sz="3750">
                <a:solidFill>
                  <a:srgbClr val="EAE7F4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316830" y="3441627"/>
            <a:ext cx="7912769" cy="665152"/>
          </a:xfrm>
        </p:spPr>
        <p:txBody>
          <a:bodyPr lIns="201600" tIns="0" rIns="201600" bIns="0">
            <a:normAutofit/>
          </a:bodyPr>
          <a:lstStyle>
            <a:lvl1pPr marL="0" indent="0" algn="l">
              <a:lnSpc>
                <a:spcPts val="3750"/>
              </a:lnSpc>
              <a:buNone/>
              <a:defRPr sz="2500" b="0">
                <a:solidFill>
                  <a:srgbClr val="EAE7F4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8" name="Tijdelijke aanduiding voor inhoud 7"/>
          <p:cNvSpPr>
            <a:spLocks noGrp="1"/>
          </p:cNvSpPr>
          <p:nvPr>
            <p:ph sz="quarter" idx="13" hasCustomPrompt="1"/>
          </p:nvPr>
        </p:nvSpPr>
        <p:spPr bwMode="gray">
          <a:xfrm>
            <a:off x="317500" y="4038346"/>
            <a:ext cx="7912100" cy="609600"/>
          </a:xfrm>
        </p:spPr>
        <p:txBody>
          <a:bodyPr lIns="201600" tIns="0" rIns="201600" bIns="0"/>
          <a:lstStyle>
            <a:lvl1pPr marL="0" indent="0">
              <a:lnSpc>
                <a:spcPts val="3750"/>
              </a:lnSpc>
              <a:buNone/>
              <a:defRPr sz="2500" b="0" baseline="0">
                <a:solidFill>
                  <a:srgbClr val="9888C0"/>
                </a:solidFill>
              </a:defRPr>
            </a:lvl1pPr>
          </a:lstStyle>
          <a:p>
            <a:pPr lvl="0"/>
            <a:r>
              <a:rPr lang="nl-NL" smtClean="0"/>
              <a:t>Klik om de auteur en datum in te typen.</a:t>
            </a:r>
          </a:p>
        </p:txBody>
      </p:sp>
    </p:spTree>
    <p:extLst>
      <p:ext uri="{BB962C8B-B14F-4D97-AF65-F5344CB8AC3E}">
        <p14:creationId xmlns:p14="http://schemas.microsoft.com/office/powerpoint/2010/main" val="39397875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FotoWinkelstra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R:\Projecten\347_TID_DNB_HUISSTIJL\van_tid\20150119\Crop2\Crop2\4x3\hh-20820116-2 4.3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988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R:\Projecten\000_TID_DNBPPT\van_tid\DNB_merkteken_pos_eurosysteemwit_rgb-groot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308808" y="4765514"/>
            <a:ext cx="2438400" cy="781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hthoek 8"/>
          <p:cNvSpPr/>
          <p:nvPr userDrawn="1"/>
        </p:nvSpPr>
        <p:spPr bwMode="gray">
          <a:xfrm>
            <a:off x="316829" y="2202312"/>
            <a:ext cx="7912770" cy="2446339"/>
          </a:xfrm>
          <a:prstGeom prst="rect">
            <a:avLst/>
          </a:prstGeom>
          <a:solidFill>
            <a:srgbClr val="410099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201600" rIns="201600" rtlCol="0" anchor="ctr"/>
          <a:lstStyle/>
          <a:p>
            <a:pPr algn="ctr"/>
            <a:endParaRPr lang="nl-NL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gray">
          <a:xfrm>
            <a:off x="316830" y="2830848"/>
            <a:ext cx="7912769" cy="610184"/>
          </a:xfrm>
          <a:noFill/>
        </p:spPr>
        <p:txBody>
          <a:bodyPr lIns="201600" tIns="0" rIns="201600" bIns="0" anchor="t" anchorCtr="0">
            <a:normAutofit/>
          </a:bodyPr>
          <a:lstStyle>
            <a:lvl1pPr algn="l">
              <a:lnSpc>
                <a:spcPts val="3750"/>
              </a:lnSpc>
              <a:defRPr sz="3750">
                <a:solidFill>
                  <a:srgbClr val="EAE7F4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316830" y="3441627"/>
            <a:ext cx="7912769" cy="665152"/>
          </a:xfrm>
        </p:spPr>
        <p:txBody>
          <a:bodyPr lIns="201600" tIns="0" rIns="201600" bIns="0">
            <a:normAutofit/>
          </a:bodyPr>
          <a:lstStyle>
            <a:lvl1pPr marL="0" indent="0" algn="l">
              <a:lnSpc>
                <a:spcPts val="3750"/>
              </a:lnSpc>
              <a:buNone/>
              <a:defRPr sz="2500" b="0">
                <a:solidFill>
                  <a:srgbClr val="EAE7F4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8" name="Tijdelijke aanduiding voor inhoud 7"/>
          <p:cNvSpPr>
            <a:spLocks noGrp="1"/>
          </p:cNvSpPr>
          <p:nvPr>
            <p:ph sz="quarter" idx="13" hasCustomPrompt="1"/>
          </p:nvPr>
        </p:nvSpPr>
        <p:spPr bwMode="gray">
          <a:xfrm>
            <a:off x="317500" y="4038346"/>
            <a:ext cx="7912100" cy="609600"/>
          </a:xfrm>
        </p:spPr>
        <p:txBody>
          <a:bodyPr lIns="201600" tIns="0" rIns="201600" bIns="0"/>
          <a:lstStyle>
            <a:lvl1pPr marL="0" indent="0">
              <a:lnSpc>
                <a:spcPts val="3750"/>
              </a:lnSpc>
              <a:buNone/>
              <a:defRPr sz="2500" b="0" baseline="0">
                <a:solidFill>
                  <a:srgbClr val="9888C0"/>
                </a:solidFill>
              </a:defRPr>
            </a:lvl1pPr>
          </a:lstStyle>
          <a:p>
            <a:pPr lvl="0"/>
            <a:r>
              <a:rPr lang="nl-NL" smtClean="0"/>
              <a:t>Klik om de auteur en datum in te typen.</a:t>
            </a:r>
          </a:p>
        </p:txBody>
      </p:sp>
    </p:spTree>
    <p:extLst>
      <p:ext uri="{BB962C8B-B14F-4D97-AF65-F5344CB8AC3E}">
        <p14:creationId xmlns:p14="http://schemas.microsoft.com/office/powerpoint/2010/main" val="23137678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FotoTermin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R:\Projecten\347_TID_DNB_HUISSTIJL\van_tid\20150119\Crop2\Crop2\4x3\terminal 4.3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874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R:\Projecten\000_TID_DNBPPT\van_tid\DNB_merkteken_pos_eurosysteemwit_rgb-groot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308808" y="4765514"/>
            <a:ext cx="2438400" cy="781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hthoek 8"/>
          <p:cNvSpPr/>
          <p:nvPr userDrawn="1"/>
        </p:nvSpPr>
        <p:spPr bwMode="gray">
          <a:xfrm>
            <a:off x="316829" y="2202312"/>
            <a:ext cx="7912770" cy="2446339"/>
          </a:xfrm>
          <a:prstGeom prst="rect">
            <a:avLst/>
          </a:prstGeom>
          <a:solidFill>
            <a:srgbClr val="410099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201600" rIns="201600" rtlCol="0" anchor="ctr"/>
          <a:lstStyle/>
          <a:p>
            <a:pPr algn="ctr"/>
            <a:endParaRPr lang="nl-NL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gray">
          <a:xfrm>
            <a:off x="316830" y="2830848"/>
            <a:ext cx="7912769" cy="610184"/>
          </a:xfrm>
          <a:noFill/>
        </p:spPr>
        <p:txBody>
          <a:bodyPr lIns="201600" tIns="0" rIns="201600" bIns="0" anchor="t" anchorCtr="0">
            <a:normAutofit/>
          </a:bodyPr>
          <a:lstStyle>
            <a:lvl1pPr algn="l">
              <a:lnSpc>
                <a:spcPts val="3750"/>
              </a:lnSpc>
              <a:defRPr sz="3750">
                <a:solidFill>
                  <a:srgbClr val="EAE7F4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316830" y="3441627"/>
            <a:ext cx="7912769" cy="665152"/>
          </a:xfrm>
        </p:spPr>
        <p:txBody>
          <a:bodyPr lIns="201600" tIns="0" rIns="201600" bIns="0">
            <a:normAutofit/>
          </a:bodyPr>
          <a:lstStyle>
            <a:lvl1pPr marL="0" indent="0" algn="l">
              <a:lnSpc>
                <a:spcPts val="3750"/>
              </a:lnSpc>
              <a:buNone/>
              <a:defRPr sz="2500" b="0">
                <a:solidFill>
                  <a:srgbClr val="EAE7F4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8" name="Tijdelijke aanduiding voor inhoud 7"/>
          <p:cNvSpPr>
            <a:spLocks noGrp="1"/>
          </p:cNvSpPr>
          <p:nvPr>
            <p:ph sz="quarter" idx="13" hasCustomPrompt="1"/>
          </p:nvPr>
        </p:nvSpPr>
        <p:spPr bwMode="gray">
          <a:xfrm>
            <a:off x="317500" y="4038346"/>
            <a:ext cx="7912100" cy="609600"/>
          </a:xfrm>
        </p:spPr>
        <p:txBody>
          <a:bodyPr lIns="201600" tIns="0" rIns="201600" bIns="0"/>
          <a:lstStyle>
            <a:lvl1pPr marL="0" indent="0">
              <a:lnSpc>
                <a:spcPts val="3750"/>
              </a:lnSpc>
              <a:buNone/>
              <a:defRPr sz="2500" b="0" baseline="0">
                <a:solidFill>
                  <a:srgbClr val="9888C0"/>
                </a:solidFill>
              </a:defRPr>
            </a:lvl1pPr>
          </a:lstStyle>
          <a:p>
            <a:pPr lvl="0"/>
            <a:r>
              <a:rPr lang="nl-NL" smtClean="0"/>
              <a:t>Klik om de auteur en datum in te typen.</a:t>
            </a:r>
          </a:p>
        </p:txBody>
      </p:sp>
    </p:spTree>
    <p:extLst>
      <p:ext uri="{BB962C8B-B14F-4D97-AF65-F5344CB8AC3E}">
        <p14:creationId xmlns:p14="http://schemas.microsoft.com/office/powerpoint/2010/main" val="16506587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DNBGrijs2">
    <p:bg>
      <p:bgPr>
        <a:solidFill>
          <a:srgbClr val="7B98A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8"/>
          <p:cNvSpPr/>
          <p:nvPr userDrawn="1"/>
        </p:nvSpPr>
        <p:spPr bwMode="gray">
          <a:xfrm>
            <a:off x="316829" y="2202312"/>
            <a:ext cx="7912770" cy="2446339"/>
          </a:xfrm>
          <a:prstGeom prst="rect">
            <a:avLst/>
          </a:prstGeom>
          <a:solidFill>
            <a:srgbClr val="410099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201600" rIns="201600" rtlCol="0" anchor="ctr"/>
          <a:lstStyle/>
          <a:p>
            <a:pPr algn="ctr"/>
            <a:endParaRPr lang="nl-NL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gray">
          <a:xfrm>
            <a:off x="316830" y="2830848"/>
            <a:ext cx="7912769" cy="610184"/>
          </a:xfrm>
          <a:noFill/>
        </p:spPr>
        <p:txBody>
          <a:bodyPr lIns="201600" tIns="0" rIns="201600" bIns="0" anchor="t" anchorCtr="0">
            <a:normAutofit/>
          </a:bodyPr>
          <a:lstStyle>
            <a:lvl1pPr algn="l">
              <a:lnSpc>
                <a:spcPts val="3750"/>
              </a:lnSpc>
              <a:defRPr sz="3750">
                <a:solidFill>
                  <a:srgbClr val="EAE7F4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316830" y="3441627"/>
            <a:ext cx="7912769" cy="665152"/>
          </a:xfrm>
        </p:spPr>
        <p:txBody>
          <a:bodyPr lIns="201600" tIns="0" rIns="201600" bIns="0">
            <a:normAutofit/>
          </a:bodyPr>
          <a:lstStyle>
            <a:lvl1pPr marL="0" indent="0" algn="l">
              <a:lnSpc>
                <a:spcPts val="3750"/>
              </a:lnSpc>
              <a:buNone/>
              <a:defRPr sz="2500" b="0">
                <a:solidFill>
                  <a:srgbClr val="EAE7F4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8" name="Tijdelijke aanduiding voor inhoud 7"/>
          <p:cNvSpPr>
            <a:spLocks noGrp="1"/>
          </p:cNvSpPr>
          <p:nvPr>
            <p:ph sz="quarter" idx="13" hasCustomPrompt="1"/>
          </p:nvPr>
        </p:nvSpPr>
        <p:spPr bwMode="gray">
          <a:xfrm>
            <a:off x="317500" y="4038346"/>
            <a:ext cx="7912100" cy="609600"/>
          </a:xfrm>
        </p:spPr>
        <p:txBody>
          <a:bodyPr lIns="201600" tIns="0" rIns="201600" bIns="0"/>
          <a:lstStyle>
            <a:lvl1pPr marL="0" indent="0">
              <a:lnSpc>
                <a:spcPts val="3750"/>
              </a:lnSpc>
              <a:buNone/>
              <a:defRPr sz="2500" b="0" baseline="0">
                <a:solidFill>
                  <a:srgbClr val="9888C0"/>
                </a:solidFill>
              </a:defRPr>
            </a:lvl1pPr>
          </a:lstStyle>
          <a:p>
            <a:pPr lvl="0"/>
            <a:r>
              <a:rPr lang="nl-NL" smtClean="0"/>
              <a:t>Klik om de auteur en datum in te typen.</a:t>
            </a:r>
          </a:p>
        </p:txBody>
      </p:sp>
      <p:pic>
        <p:nvPicPr>
          <p:cNvPr id="10" name="Picture 2" descr="R:\Projecten\000_TID_DNBPPT\van_tid\DNB_merkteken_pos_eurosysteemwit_rgb-groot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308808" y="4765514"/>
            <a:ext cx="2438400" cy="781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00195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DNBGrijs1">
    <p:bg>
      <p:bgPr>
        <a:solidFill>
          <a:srgbClr val="323E4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8"/>
          <p:cNvSpPr/>
          <p:nvPr userDrawn="1"/>
        </p:nvSpPr>
        <p:spPr bwMode="gray">
          <a:xfrm>
            <a:off x="316829" y="2202312"/>
            <a:ext cx="7912770" cy="2446339"/>
          </a:xfrm>
          <a:prstGeom prst="rect">
            <a:avLst/>
          </a:prstGeom>
          <a:solidFill>
            <a:srgbClr val="410099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201600" rIns="201600" rtlCol="0" anchor="ctr"/>
          <a:lstStyle/>
          <a:p>
            <a:pPr algn="ctr"/>
            <a:endParaRPr lang="nl-NL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gray">
          <a:xfrm>
            <a:off x="316830" y="2830848"/>
            <a:ext cx="7912769" cy="610184"/>
          </a:xfrm>
          <a:noFill/>
        </p:spPr>
        <p:txBody>
          <a:bodyPr lIns="201600" tIns="0" rIns="201600" bIns="0" anchor="t" anchorCtr="0">
            <a:normAutofit/>
          </a:bodyPr>
          <a:lstStyle>
            <a:lvl1pPr algn="l">
              <a:lnSpc>
                <a:spcPts val="3750"/>
              </a:lnSpc>
              <a:defRPr sz="3750">
                <a:solidFill>
                  <a:srgbClr val="EAE7F4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316830" y="3441627"/>
            <a:ext cx="7912769" cy="665152"/>
          </a:xfrm>
        </p:spPr>
        <p:txBody>
          <a:bodyPr lIns="201600" tIns="0" rIns="201600" bIns="0">
            <a:normAutofit/>
          </a:bodyPr>
          <a:lstStyle>
            <a:lvl1pPr marL="0" indent="0" algn="l">
              <a:lnSpc>
                <a:spcPts val="3750"/>
              </a:lnSpc>
              <a:buNone/>
              <a:defRPr sz="2500" b="0">
                <a:solidFill>
                  <a:srgbClr val="EAE7F4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8" name="Tijdelijke aanduiding voor inhoud 7"/>
          <p:cNvSpPr>
            <a:spLocks noGrp="1"/>
          </p:cNvSpPr>
          <p:nvPr>
            <p:ph sz="quarter" idx="13" hasCustomPrompt="1"/>
          </p:nvPr>
        </p:nvSpPr>
        <p:spPr bwMode="gray">
          <a:xfrm>
            <a:off x="317500" y="4038346"/>
            <a:ext cx="7912100" cy="609600"/>
          </a:xfrm>
        </p:spPr>
        <p:txBody>
          <a:bodyPr lIns="201600" tIns="0" rIns="201600" bIns="0"/>
          <a:lstStyle>
            <a:lvl1pPr marL="0" indent="0">
              <a:lnSpc>
                <a:spcPts val="3750"/>
              </a:lnSpc>
              <a:buNone/>
              <a:defRPr sz="2500" b="0" baseline="0">
                <a:solidFill>
                  <a:srgbClr val="9888C0"/>
                </a:solidFill>
              </a:defRPr>
            </a:lvl1pPr>
          </a:lstStyle>
          <a:p>
            <a:pPr lvl="0"/>
            <a:r>
              <a:rPr lang="nl-NL" smtClean="0"/>
              <a:t>Klik om de auteur en datum in te typen.</a:t>
            </a:r>
          </a:p>
        </p:txBody>
      </p:sp>
      <p:pic>
        <p:nvPicPr>
          <p:cNvPr id="10" name="Picture 2" descr="R:\Projecten\000_TID_DNBPPT\van_tid\DNB_merkteken_pos_eurosysteemwit_rgb-groot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308808" y="4765514"/>
            <a:ext cx="2438400" cy="781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27277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DNBBlauw1">
    <p:bg>
      <p:bgPr>
        <a:solidFill>
          <a:srgbClr val="21126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8"/>
          <p:cNvSpPr/>
          <p:nvPr userDrawn="1"/>
        </p:nvSpPr>
        <p:spPr bwMode="gray">
          <a:xfrm>
            <a:off x="316829" y="2202312"/>
            <a:ext cx="7912770" cy="2446339"/>
          </a:xfrm>
          <a:prstGeom prst="rect">
            <a:avLst/>
          </a:prstGeom>
          <a:solidFill>
            <a:srgbClr val="410099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201600" rIns="201600" rtlCol="0" anchor="ctr"/>
          <a:lstStyle/>
          <a:p>
            <a:pPr algn="ctr"/>
            <a:endParaRPr lang="nl-NL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gray">
          <a:xfrm>
            <a:off x="316830" y="2830848"/>
            <a:ext cx="7912769" cy="610184"/>
          </a:xfrm>
          <a:noFill/>
        </p:spPr>
        <p:txBody>
          <a:bodyPr lIns="201600" tIns="0" rIns="201600" bIns="0" anchor="t" anchorCtr="0">
            <a:normAutofit/>
          </a:bodyPr>
          <a:lstStyle>
            <a:lvl1pPr algn="l">
              <a:lnSpc>
                <a:spcPts val="3750"/>
              </a:lnSpc>
              <a:defRPr sz="3750">
                <a:solidFill>
                  <a:srgbClr val="EAE7F4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316830" y="3441627"/>
            <a:ext cx="7912769" cy="665152"/>
          </a:xfrm>
        </p:spPr>
        <p:txBody>
          <a:bodyPr lIns="201600" tIns="0" rIns="201600" bIns="0">
            <a:normAutofit/>
          </a:bodyPr>
          <a:lstStyle>
            <a:lvl1pPr marL="0" indent="0" algn="l">
              <a:lnSpc>
                <a:spcPts val="3750"/>
              </a:lnSpc>
              <a:buNone/>
              <a:defRPr sz="2500" b="0">
                <a:solidFill>
                  <a:srgbClr val="EAE7F4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8" name="Tijdelijke aanduiding voor inhoud 7"/>
          <p:cNvSpPr>
            <a:spLocks noGrp="1"/>
          </p:cNvSpPr>
          <p:nvPr>
            <p:ph sz="quarter" idx="13" hasCustomPrompt="1"/>
          </p:nvPr>
        </p:nvSpPr>
        <p:spPr bwMode="gray">
          <a:xfrm>
            <a:off x="317500" y="4038346"/>
            <a:ext cx="7912100" cy="609600"/>
          </a:xfrm>
        </p:spPr>
        <p:txBody>
          <a:bodyPr lIns="201600" tIns="0" rIns="201600" bIns="0"/>
          <a:lstStyle>
            <a:lvl1pPr marL="0" indent="0">
              <a:lnSpc>
                <a:spcPts val="3750"/>
              </a:lnSpc>
              <a:buNone/>
              <a:defRPr sz="2500" b="0" baseline="0">
                <a:solidFill>
                  <a:srgbClr val="9888C0"/>
                </a:solidFill>
              </a:defRPr>
            </a:lvl1pPr>
          </a:lstStyle>
          <a:p>
            <a:pPr lvl="0"/>
            <a:r>
              <a:rPr lang="nl-NL" smtClean="0"/>
              <a:t>Klik om de auteur en datum in te typen.</a:t>
            </a:r>
          </a:p>
        </p:txBody>
      </p:sp>
      <p:pic>
        <p:nvPicPr>
          <p:cNvPr id="10" name="Picture 2" descr="R:\Projecten\000_TID_DNBPPT\van_tid\DNB_merkteken_pos_eurosysteemwit_rgb-groot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308808" y="4765514"/>
            <a:ext cx="2438400" cy="781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6651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:\Projecten\000_TID_DNBPPT\van_tid\DNB_merkteken_pos_rgb-klein.pn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561" y="6242400"/>
            <a:ext cx="1527175" cy="487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95200" y="399600"/>
            <a:ext cx="8568000" cy="67428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nl-NL" dirty="0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5200" y="1353600"/>
            <a:ext cx="8553600" cy="4608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7417599" y="6421305"/>
            <a:ext cx="1314182" cy="1462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r>
              <a:rPr lang="nl-NL" smtClean="0"/>
              <a:t>&lt;d maand&gt; 2015</a:t>
            </a:r>
            <a:endParaRPr lang="nl-NL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12882" y="6421612"/>
            <a:ext cx="4506016" cy="1476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r>
              <a:rPr lang="nl-NL" dirty="0" smtClean="0"/>
              <a:t>kies Invoegen-&gt;'</a:t>
            </a:r>
            <a:r>
              <a:rPr lang="nl-NL" dirty="0" err="1" smtClean="0"/>
              <a:t>Koptekst</a:t>
            </a:r>
            <a:r>
              <a:rPr lang="nl-NL" dirty="0" smtClean="0"/>
              <a:t> en voettekst' voor &lt;auteur, functie&gt; en</a:t>
            </a:r>
            <a:endParaRPr lang="nl-NL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49309" y="6420525"/>
            <a:ext cx="603318" cy="147600"/>
          </a:xfrm>
          <a:prstGeom prst="rect">
            <a:avLst/>
          </a:prstGeom>
        </p:spPr>
        <p:txBody>
          <a:bodyPr vert="horz" lIns="0" tIns="0" rIns="0" bIns="0" rtlCol="0" anchor="t" anchorCtr="1"/>
          <a:lstStyle>
            <a:lvl1pPr algn="ctr">
              <a:defRPr sz="1050">
                <a:solidFill>
                  <a:schemeClr val="tx1"/>
                </a:solidFill>
              </a:defRPr>
            </a:lvl1pPr>
          </a:lstStyle>
          <a:p>
            <a:fld id="{73EE6724-4521-4EF8-974D-BA1C7F9CD007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483005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81" r:id="rId2"/>
    <p:sldLayoutId id="2147483682" r:id="rId3"/>
    <p:sldLayoutId id="2147483679" r:id="rId4"/>
    <p:sldLayoutId id="2147483680" r:id="rId5"/>
    <p:sldLayoutId id="2147483683" r:id="rId6"/>
    <p:sldLayoutId id="2147483677" r:id="rId7"/>
    <p:sldLayoutId id="2147483676" r:id="rId8"/>
    <p:sldLayoutId id="2147483678" r:id="rId9"/>
    <p:sldLayoutId id="2147483671" r:id="rId10"/>
    <p:sldLayoutId id="2147483670" r:id="rId11"/>
    <p:sldLayoutId id="2147483685" r:id="rId12"/>
    <p:sldLayoutId id="2147483672" r:id="rId13"/>
    <p:sldLayoutId id="2147483686" r:id="rId14"/>
    <p:sldLayoutId id="2147483684" r:id="rId15"/>
    <p:sldLayoutId id="2147483674" r:id="rId16"/>
    <p:sldLayoutId id="2147483675" r:id="rId17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ts val="3750"/>
        </a:lnSpc>
        <a:spcBef>
          <a:spcPct val="0"/>
        </a:spcBef>
        <a:buNone/>
        <a:defRPr sz="3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ts val="2250"/>
        </a:lnSpc>
        <a:spcBef>
          <a:spcPts val="0"/>
        </a:spcBef>
        <a:buFont typeface="Arial" panose="020B0604020202020204" pitchFamily="34" charset="0"/>
        <a:buNone/>
        <a:defRPr sz="15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ts val="1800"/>
        </a:lnSpc>
        <a:spcBef>
          <a:spcPts val="0"/>
        </a:spcBef>
        <a:buSzPct val="125000"/>
        <a:buFontTx/>
        <a:buNone/>
        <a:defRPr sz="185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180975" indent="-180975" algn="l" defTabSz="914400" rtl="0" eaLnBrk="1" latinLnBrk="0" hangingPunct="1">
        <a:lnSpc>
          <a:spcPts val="2250"/>
        </a:lnSpc>
        <a:spcBef>
          <a:spcPts val="0"/>
        </a:spcBef>
        <a:buSzPct val="125000"/>
        <a:buFont typeface="Wingdings" panose="05000000000000000000" pitchFamily="2" charset="2"/>
        <a:buChar char="§"/>
        <a:defRPr sz="1500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360000" indent="-180975" algn="l" defTabSz="914400" rtl="0" eaLnBrk="1" latinLnBrk="0" hangingPunct="1">
        <a:lnSpc>
          <a:spcPts val="2250"/>
        </a:lnSpc>
        <a:spcBef>
          <a:spcPts val="0"/>
        </a:spcBef>
        <a:buSzPct val="125000"/>
        <a:buFont typeface="Wingdings" panose="05000000000000000000" pitchFamily="2" charset="2"/>
        <a:buChar char="§"/>
        <a:defRPr sz="1500" b="0" kern="1200">
          <a:solidFill>
            <a:schemeClr val="tx1"/>
          </a:solidFill>
          <a:latin typeface="+mn-lt"/>
          <a:ea typeface="+mn-ea"/>
          <a:cs typeface="+mn-cs"/>
        </a:defRPr>
      </a:lvl4pPr>
      <a:lvl5pPr marL="540000" indent="-180975" algn="l" defTabSz="914400" rtl="0" eaLnBrk="1" latinLnBrk="0" hangingPunct="1">
        <a:lnSpc>
          <a:spcPts val="2250"/>
        </a:lnSpc>
        <a:spcBef>
          <a:spcPts val="0"/>
        </a:spcBef>
        <a:buSzPct val="125000"/>
        <a:buFont typeface="Wingdings" panose="05000000000000000000" pitchFamily="2" charset="2"/>
        <a:buChar char="§"/>
        <a:defRPr sz="1500" b="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www.google.nl/imgres?imgurl=http://wortelen.files.wordpress.com/2010/07/incredibles.jpg&amp;imgrefurl=http://wortelen.wordpress.com/2010/07/23/the-incredibles/incredibles/&amp;usg=__KQ7QrHhtKeGRGqWNy8F7MTw6MKg=&amp;h=994&amp;w=1280&amp;sz=480&amp;hl=nl&amp;start=2&amp;zoom=1&amp;tbnid=bfDBRcKYuFDXfM:&amp;tbnh=116&amp;tbnw=150&amp;ei=_impTtGoJonj4QSE__3bDw&amp;prev=/search?q%3Dincredibles%26hl%3Dnl%26gbv%3D1%26tbm%3Disch&amp;itbs=1" TargetMode="Externa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5.jpeg"/><Relationship Id="rId4" Type="http://schemas.openxmlformats.org/officeDocument/2006/relationships/hyperlink" Target="http://fragmentssynapses.files.wordpress.com/2011/08/incredibles_ver2.jpeg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7" Type="http://schemas.openxmlformats.org/officeDocument/2006/relationships/image" Target="../media/image29.jpe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8.pn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 descr="custum_beeld2.jpg"/>
          <p:cNvPicPr>
            <a:picLocks noChangeAspect="1"/>
          </p:cNvPicPr>
          <p:nvPr/>
        </p:nvPicPr>
        <p:blipFill rotWithShape="1">
          <a:blip r:embed="rId2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" t="40625" r="51378" b="22727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hthoek 4"/>
          <p:cNvSpPr/>
          <p:nvPr/>
        </p:nvSpPr>
        <p:spPr bwMode="gray">
          <a:xfrm>
            <a:off x="316829" y="2202312"/>
            <a:ext cx="7912770" cy="2446339"/>
          </a:xfrm>
          <a:prstGeom prst="rect">
            <a:avLst/>
          </a:prstGeom>
          <a:solidFill>
            <a:srgbClr val="410099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201600" rIns="201600"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16830" y="2297562"/>
            <a:ext cx="7912769" cy="1238720"/>
          </a:xfrm>
        </p:spPr>
        <p:txBody>
          <a:bodyPr>
            <a:normAutofit/>
          </a:bodyPr>
          <a:lstStyle/>
          <a:p>
            <a:r>
              <a:rPr lang="nl-NL" sz="3600" dirty="0" smtClean="0"/>
              <a:t>OVERSIGHT part II - practical issues</a:t>
            </a:r>
            <a:endParaRPr lang="en-GB" sz="3600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nl-NL" sz="2800" dirty="0" smtClean="0">
                <a:solidFill>
                  <a:srgbClr val="FF0000"/>
                </a:solidFill>
              </a:rPr>
              <a:t>Carlo Winder</a:t>
            </a:r>
            <a:endParaRPr lang="en-GB" sz="2800" dirty="0">
              <a:solidFill>
                <a:srgbClr val="FF0000"/>
              </a:solidFill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 bwMode="gray">
          <a:xfrm>
            <a:off x="316830" y="3441627"/>
            <a:ext cx="7912769" cy="665152"/>
          </a:xfrm>
          <a:prstGeom prst="rect">
            <a:avLst/>
          </a:prstGeom>
        </p:spPr>
        <p:txBody>
          <a:bodyPr vert="horz" lIns="201600" tIns="0" rIns="201600" bIns="0" rtlCol="0" anchor="t" anchorCtr="0">
            <a:normAutofit/>
          </a:bodyPr>
          <a:lstStyle>
            <a:lvl1pPr marL="0" indent="0" algn="l" defTabSz="914400" rtl="0" eaLnBrk="1" latinLnBrk="0" hangingPunct="1">
              <a:lnSpc>
                <a:spcPts val="3750"/>
              </a:lnSpc>
              <a:spcBef>
                <a:spcPts val="0"/>
              </a:spcBef>
              <a:buFont typeface="Arial" panose="020B0604020202020204" pitchFamily="34" charset="0"/>
              <a:buNone/>
              <a:defRPr sz="2500" b="0" kern="1200">
                <a:solidFill>
                  <a:srgbClr val="EAE7F4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ts val="1800"/>
              </a:lnSpc>
              <a:spcBef>
                <a:spcPts val="0"/>
              </a:spcBef>
              <a:buSzPct val="125000"/>
              <a:buFontTx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ts val="2250"/>
              </a:lnSpc>
              <a:spcBef>
                <a:spcPts val="0"/>
              </a:spcBef>
              <a:buSzPct val="125000"/>
              <a:buFont typeface="Wingdings" panose="05000000000000000000" pitchFamily="2" charset="2"/>
              <a:buNone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ts val="2250"/>
              </a:lnSpc>
              <a:spcBef>
                <a:spcPts val="0"/>
              </a:spcBef>
              <a:buSzPct val="125000"/>
              <a:buFont typeface="Wingdings" panose="05000000000000000000" pitchFamily="2" charset="2"/>
              <a:buNone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ts val="2250"/>
              </a:lnSpc>
              <a:spcBef>
                <a:spcPts val="0"/>
              </a:spcBef>
              <a:buSzPct val="125000"/>
              <a:buFont typeface="Wingdings" panose="05000000000000000000" pitchFamily="2" charset="2"/>
              <a:buNone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pic>
        <p:nvPicPr>
          <p:cNvPr id="9" name="Picture 2" descr="R:\Projecten\000_TID_DNBPPT\van_tid\DNB_merkteken_pos_eurosysteemwit_rgb-groo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308808" y="4765514"/>
            <a:ext cx="2438400" cy="781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kstvak 7"/>
          <p:cNvSpPr txBox="1"/>
          <p:nvPr/>
        </p:nvSpPr>
        <p:spPr>
          <a:xfrm>
            <a:off x="412750" y="3270250"/>
            <a:ext cx="75565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 smtClean="0">
                <a:solidFill>
                  <a:schemeClr val="bg1"/>
                </a:solidFill>
              </a:rPr>
              <a:t>9th Conference on </a:t>
            </a:r>
            <a:r>
              <a:rPr lang="nl-NL" sz="2400" dirty="0" err="1" smtClean="0">
                <a:solidFill>
                  <a:schemeClr val="bg1"/>
                </a:solidFill>
              </a:rPr>
              <a:t>Payments</a:t>
            </a:r>
            <a:r>
              <a:rPr lang="nl-NL" sz="2400" dirty="0" smtClean="0">
                <a:solidFill>
                  <a:schemeClr val="bg1"/>
                </a:solidFill>
              </a:rPr>
              <a:t> </a:t>
            </a:r>
            <a:r>
              <a:rPr lang="nl-NL" sz="2400" dirty="0" err="1" smtClean="0">
                <a:solidFill>
                  <a:schemeClr val="bg1"/>
                </a:solidFill>
              </a:rPr>
              <a:t>and</a:t>
            </a:r>
            <a:r>
              <a:rPr lang="nl-NL" sz="2400" dirty="0" smtClean="0">
                <a:solidFill>
                  <a:schemeClr val="bg1"/>
                </a:solidFill>
              </a:rPr>
              <a:t> </a:t>
            </a:r>
            <a:r>
              <a:rPr lang="nl-NL" sz="2400" dirty="0" err="1" smtClean="0">
                <a:solidFill>
                  <a:schemeClr val="bg1"/>
                </a:solidFill>
              </a:rPr>
              <a:t>Securities</a:t>
            </a:r>
            <a:r>
              <a:rPr lang="nl-NL" sz="2400" dirty="0" smtClean="0">
                <a:solidFill>
                  <a:schemeClr val="bg1"/>
                </a:solidFill>
              </a:rPr>
              <a:t> </a:t>
            </a:r>
            <a:r>
              <a:rPr lang="nl-NL" sz="2400" dirty="0" err="1" smtClean="0">
                <a:solidFill>
                  <a:schemeClr val="bg1"/>
                </a:solidFill>
              </a:rPr>
              <a:t>Settlement</a:t>
            </a:r>
            <a:r>
              <a:rPr lang="nl-NL" sz="2400" dirty="0" smtClean="0">
                <a:solidFill>
                  <a:schemeClr val="bg1"/>
                </a:solidFill>
              </a:rPr>
              <a:t> Systems, Ohrid, 5-8 </a:t>
            </a:r>
            <a:r>
              <a:rPr lang="nl-NL" sz="2400" dirty="0" err="1" smtClean="0">
                <a:solidFill>
                  <a:schemeClr val="bg1"/>
                </a:solidFill>
              </a:rPr>
              <a:t>June</a:t>
            </a:r>
            <a:r>
              <a:rPr lang="nl-NL" sz="2400" dirty="0" smtClean="0">
                <a:solidFill>
                  <a:schemeClr val="bg1"/>
                </a:solidFill>
              </a:rPr>
              <a:t> 2016 </a:t>
            </a:r>
            <a:r>
              <a:rPr lang="en-GB" sz="2400" dirty="0" smtClean="0">
                <a:solidFill>
                  <a:schemeClr val="bg1"/>
                </a:solidFill>
              </a:rPr>
              <a:t>   </a:t>
            </a:r>
            <a:endParaRPr lang="nl-NL" sz="2400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807" y="509965"/>
            <a:ext cx="4049215" cy="1058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139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2800" dirty="0" err="1"/>
              <a:t>Consequences</a:t>
            </a:r>
            <a:r>
              <a:rPr lang="nl-NL" sz="2800" dirty="0"/>
              <a:t> of more </a:t>
            </a:r>
            <a:r>
              <a:rPr lang="nl-NL" sz="2800" dirty="0" err="1"/>
              <a:t>formal</a:t>
            </a:r>
            <a:r>
              <a:rPr lang="nl-NL" sz="2800" dirty="0"/>
              <a:t> </a:t>
            </a:r>
            <a:r>
              <a:rPr lang="nl-NL" sz="2800" dirty="0" err="1"/>
              <a:t>oversight</a:t>
            </a:r>
            <a:r>
              <a:rPr lang="nl-NL" sz="2800" dirty="0"/>
              <a:t> setting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sz="2000" dirty="0"/>
          </a:p>
          <a:p>
            <a:r>
              <a:rPr lang="nl-NL" sz="2000" dirty="0"/>
              <a:t>Impact of </a:t>
            </a:r>
            <a:r>
              <a:rPr lang="nl-NL" sz="2000" dirty="0" err="1"/>
              <a:t>regulatory</a:t>
            </a:r>
            <a:r>
              <a:rPr lang="nl-NL" sz="2000" dirty="0"/>
              <a:t> </a:t>
            </a:r>
            <a:r>
              <a:rPr lang="nl-NL" sz="2000" dirty="0" err="1"/>
              <a:t>framework</a:t>
            </a:r>
            <a:endParaRPr lang="nl-NL" sz="2000" dirty="0"/>
          </a:p>
          <a:p>
            <a:endParaRPr lang="nl-NL" dirty="0" smtClean="0"/>
          </a:p>
          <a:p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r>
              <a:rPr lang="nl-NL" dirty="0" smtClean="0"/>
              <a:t>For Operator</a:t>
            </a:r>
          </a:p>
          <a:p>
            <a:pPr marL="285750" indent="-285750">
              <a:buFontTx/>
              <a:buChar char="-"/>
            </a:pPr>
            <a:r>
              <a:rPr lang="nl-NL" dirty="0" err="1" smtClean="0"/>
              <a:t>violations</a:t>
            </a:r>
            <a:r>
              <a:rPr lang="nl-NL" dirty="0" smtClean="0"/>
              <a:t> are acts </a:t>
            </a:r>
            <a:r>
              <a:rPr lang="nl-NL" dirty="0" err="1" smtClean="0"/>
              <a:t>against</a:t>
            </a:r>
            <a:r>
              <a:rPr lang="nl-NL" dirty="0" smtClean="0"/>
              <a:t> </a:t>
            </a:r>
            <a:r>
              <a:rPr lang="nl-NL" dirty="0" err="1" smtClean="0"/>
              <a:t>the</a:t>
            </a:r>
            <a:r>
              <a:rPr lang="nl-NL" dirty="0" smtClean="0"/>
              <a:t> </a:t>
            </a:r>
            <a:r>
              <a:rPr lang="nl-NL" dirty="0" err="1" smtClean="0"/>
              <a:t>law</a:t>
            </a:r>
            <a:endParaRPr lang="nl-NL" dirty="0" smtClean="0"/>
          </a:p>
          <a:p>
            <a:pPr marL="285750" indent="-285750">
              <a:buFontTx/>
              <a:buChar char="-"/>
            </a:pPr>
            <a:r>
              <a:rPr lang="nl-NL" dirty="0" err="1" smtClean="0"/>
              <a:t>becomes</a:t>
            </a:r>
            <a:r>
              <a:rPr lang="nl-NL" dirty="0" smtClean="0"/>
              <a:t> </a:t>
            </a:r>
            <a:r>
              <a:rPr lang="nl-NL" dirty="0" err="1" smtClean="0"/>
              <a:t>vulnerable</a:t>
            </a:r>
            <a:r>
              <a:rPr lang="nl-NL" dirty="0" smtClean="0"/>
              <a:t> </a:t>
            </a:r>
            <a:r>
              <a:rPr lang="nl-NL" dirty="0" err="1" smtClean="0"/>
              <a:t>to</a:t>
            </a:r>
            <a:r>
              <a:rPr lang="nl-NL" dirty="0" smtClean="0"/>
              <a:t> </a:t>
            </a:r>
            <a:r>
              <a:rPr lang="nl-NL" dirty="0" err="1" smtClean="0"/>
              <a:t>fines</a:t>
            </a:r>
            <a:r>
              <a:rPr lang="nl-NL" dirty="0" smtClean="0"/>
              <a:t> </a:t>
            </a:r>
            <a:r>
              <a:rPr lang="nl-NL" dirty="0" err="1" smtClean="0"/>
              <a:t>and</a:t>
            </a:r>
            <a:r>
              <a:rPr lang="nl-NL" dirty="0" smtClean="0"/>
              <a:t> </a:t>
            </a:r>
            <a:r>
              <a:rPr lang="nl-NL" dirty="0" err="1" smtClean="0"/>
              <a:t>other</a:t>
            </a:r>
            <a:r>
              <a:rPr lang="nl-NL" dirty="0" smtClean="0"/>
              <a:t> </a:t>
            </a:r>
            <a:endParaRPr lang="nl-NL" dirty="0"/>
          </a:p>
          <a:p>
            <a:pPr lvl="1"/>
            <a:r>
              <a:rPr lang="nl-NL" sz="1500" b="0" dirty="0"/>
              <a:t>    </a:t>
            </a:r>
            <a:r>
              <a:rPr lang="nl-NL" sz="1500" b="0" dirty="0" err="1"/>
              <a:t>sanctions</a:t>
            </a:r>
            <a:r>
              <a:rPr lang="nl-NL" dirty="0" smtClean="0"/>
              <a:t> </a:t>
            </a:r>
          </a:p>
          <a:p>
            <a:pPr marL="285750" indent="-285750">
              <a:buFontTx/>
              <a:buChar char="-"/>
            </a:pPr>
            <a:r>
              <a:rPr lang="nl-NL" dirty="0" smtClean="0"/>
              <a:t>more attention </a:t>
            </a:r>
            <a:r>
              <a:rPr lang="nl-NL" dirty="0" err="1" smtClean="0"/>
              <a:t>for</a:t>
            </a:r>
            <a:r>
              <a:rPr lang="nl-NL" dirty="0" smtClean="0"/>
              <a:t> compliance</a:t>
            </a:r>
          </a:p>
          <a:p>
            <a:pPr marL="285750" indent="-285750">
              <a:buFontTx/>
              <a:buChar char="-"/>
            </a:pPr>
            <a:endParaRPr lang="nl-NL" dirty="0" smtClean="0"/>
          </a:p>
          <a:p>
            <a:r>
              <a:rPr lang="nl-NL" dirty="0" smtClean="0"/>
              <a:t> </a:t>
            </a:r>
          </a:p>
          <a:p>
            <a:pPr marL="285750" indent="-285750">
              <a:buFontTx/>
              <a:buChar char="-"/>
            </a:pPr>
            <a:endParaRPr lang="nl-NL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nl-NL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3EE6724-4521-4EF8-974D-BA1C7F9CD007}" type="slidenum">
              <a:rPr lang="nl-NL" smtClean="0"/>
              <a:pPr/>
              <a:t>10</a:t>
            </a:fld>
            <a:endParaRPr lang="nl-NL" dirty="0"/>
          </a:p>
        </p:txBody>
      </p:sp>
      <p:sp>
        <p:nvSpPr>
          <p:cNvPr id="7" name="AutoShape 2" descr="Image result for coin flip"/>
          <p:cNvSpPr>
            <a:spLocks noChangeAspect="1" noChangeArrowheads="1"/>
          </p:cNvSpPr>
          <p:nvPr/>
        </p:nvSpPr>
        <p:spPr bwMode="auto">
          <a:xfrm>
            <a:off x="-31750" y="7207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8" name="AutoShape 4" descr="Image result for coin flip"/>
          <p:cNvSpPr>
            <a:spLocks noChangeAspect="1" noChangeArrowheads="1"/>
          </p:cNvSpPr>
          <p:nvPr/>
        </p:nvSpPr>
        <p:spPr bwMode="auto">
          <a:xfrm>
            <a:off x="120650" y="8731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9" name="AutoShape 6" descr="Image result for coin flip"/>
          <p:cNvSpPr>
            <a:spLocks noChangeAspect="1" noChangeArrowheads="1"/>
          </p:cNvSpPr>
          <p:nvPr/>
        </p:nvSpPr>
        <p:spPr bwMode="auto">
          <a:xfrm>
            <a:off x="273050" y="1025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820648"/>
            <a:ext cx="3489696" cy="175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551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Consequences</a:t>
            </a:r>
            <a:r>
              <a:rPr lang="nl-NL" dirty="0"/>
              <a:t> of more </a:t>
            </a:r>
            <a:r>
              <a:rPr lang="nl-NL" dirty="0" err="1"/>
              <a:t>formal</a:t>
            </a:r>
            <a:r>
              <a:rPr lang="nl-NL" dirty="0"/>
              <a:t> setting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3EE6724-4521-4EF8-974D-BA1C7F9CD007}" type="slidenum">
              <a:rPr lang="nl-NL" smtClean="0"/>
              <a:pPr/>
              <a:t>11</a:t>
            </a:fld>
            <a:endParaRPr lang="nl-NL" dirty="0"/>
          </a:p>
        </p:txBody>
      </p:sp>
      <p:sp>
        <p:nvSpPr>
          <p:cNvPr id="7" name="Rectangle 6"/>
          <p:cNvSpPr/>
          <p:nvPr/>
        </p:nvSpPr>
        <p:spPr>
          <a:xfrm>
            <a:off x="181484" y="2371944"/>
            <a:ext cx="667651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dirty="0"/>
              <a:t>For Overseer</a:t>
            </a:r>
          </a:p>
          <a:p>
            <a:r>
              <a:rPr lang="nl-NL" dirty="0"/>
              <a:t> </a:t>
            </a:r>
          </a:p>
          <a:p>
            <a:pPr marL="285750" indent="-285750">
              <a:buFontTx/>
              <a:buChar char="-"/>
            </a:pPr>
            <a:r>
              <a:rPr lang="nl-NL" dirty="0"/>
              <a:t>Has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responsibility</a:t>
            </a:r>
            <a:r>
              <a:rPr lang="nl-NL" dirty="0"/>
              <a:t>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enforce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law</a:t>
            </a:r>
            <a:endParaRPr lang="nl-NL" dirty="0"/>
          </a:p>
          <a:p>
            <a:pPr marL="285750" indent="-285750">
              <a:buFontTx/>
              <a:buChar char="-"/>
            </a:pPr>
            <a:r>
              <a:rPr lang="nl-NL" dirty="0"/>
              <a:t>Operator </a:t>
            </a:r>
            <a:r>
              <a:rPr lang="nl-NL" dirty="0" err="1"/>
              <a:t>may</a:t>
            </a:r>
            <a:r>
              <a:rPr lang="nl-NL" dirty="0"/>
              <a:t> </a:t>
            </a:r>
            <a:r>
              <a:rPr lang="nl-NL" dirty="0" err="1"/>
              <a:t>sue</a:t>
            </a:r>
            <a:r>
              <a:rPr lang="nl-NL" dirty="0"/>
              <a:t> </a:t>
            </a:r>
            <a:r>
              <a:rPr lang="nl-NL" dirty="0" err="1"/>
              <a:t>you</a:t>
            </a:r>
            <a:endParaRPr lang="nl-NL" dirty="0"/>
          </a:p>
          <a:p>
            <a:endParaRPr lang="nl-NL" dirty="0"/>
          </a:p>
          <a:p>
            <a:r>
              <a:rPr lang="nl-NL" dirty="0" err="1"/>
              <a:t>Consequences</a:t>
            </a:r>
            <a:r>
              <a:rPr lang="nl-NL" dirty="0"/>
              <a:t> </a:t>
            </a:r>
            <a:r>
              <a:rPr lang="nl-NL" dirty="0" err="1"/>
              <a:t>for</a:t>
            </a:r>
            <a:r>
              <a:rPr lang="nl-NL" dirty="0"/>
              <a:t>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nl-NL" dirty="0" err="1"/>
              <a:t>Internal</a:t>
            </a:r>
            <a:r>
              <a:rPr lang="nl-NL" dirty="0"/>
              <a:t> </a:t>
            </a:r>
            <a:r>
              <a:rPr lang="nl-NL" dirty="0" err="1"/>
              <a:t>processes</a:t>
            </a:r>
            <a:r>
              <a:rPr lang="nl-NL" dirty="0"/>
              <a:t> (complete dossiers </a:t>
            </a:r>
            <a:r>
              <a:rPr lang="nl-NL" dirty="0" err="1"/>
              <a:t>etc</a:t>
            </a:r>
            <a:r>
              <a:rPr lang="nl-NL" dirty="0"/>
              <a:t>)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nl-NL" dirty="0" err="1"/>
              <a:t>Timelines</a:t>
            </a:r>
            <a:r>
              <a:rPr lang="nl-NL" dirty="0"/>
              <a:t> (e.g.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assess</a:t>
            </a:r>
            <a:r>
              <a:rPr lang="nl-NL" dirty="0"/>
              <a:t> changes)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nl-NL" dirty="0" err="1"/>
              <a:t>Confidentiality</a:t>
            </a:r>
            <a:r>
              <a:rPr lang="nl-NL" dirty="0"/>
              <a:t> e.g. Chinese </a:t>
            </a:r>
            <a:r>
              <a:rPr lang="nl-NL" dirty="0" err="1"/>
              <a:t>walls</a:t>
            </a:r>
            <a:endParaRPr lang="nl-NL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nl-NL" dirty="0" err="1"/>
              <a:t>etc</a:t>
            </a:r>
            <a:endParaRPr lang="nl-NL" dirty="0"/>
          </a:p>
        </p:txBody>
      </p:sp>
      <p:pic>
        <p:nvPicPr>
          <p:cNvPr id="14" name="Content Placeholder 1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51122" y="2371944"/>
            <a:ext cx="2523568" cy="2523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5913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Ovaal 3"/>
          <p:cNvSpPr>
            <a:spLocks noChangeArrowheads="1"/>
          </p:cNvSpPr>
          <p:nvPr/>
        </p:nvSpPr>
        <p:spPr bwMode="auto">
          <a:xfrm>
            <a:off x="3132138" y="2708275"/>
            <a:ext cx="2592387" cy="1225550"/>
          </a:xfrm>
          <a:prstGeom prst="ellipse">
            <a:avLst/>
          </a:prstGeom>
          <a:solidFill>
            <a:srgbClr val="99CC00"/>
          </a:solidFill>
          <a:ln w="41275" algn="ctr">
            <a:solidFill>
              <a:srgbClr val="008000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nl-NL" sz="1400" b="1" dirty="0" err="1">
                <a:solidFill>
                  <a:srgbClr val="FFFFFF"/>
                </a:solidFill>
                <a:latin typeface="Arial" charset="0"/>
                <a:cs typeface="Arial" charset="0"/>
              </a:rPr>
              <a:t>Principles</a:t>
            </a:r>
            <a:r>
              <a:rPr lang="nl-NL" sz="1400" b="1" dirty="0">
                <a:solidFill>
                  <a:srgbClr val="FFFFFF"/>
                </a:solidFill>
                <a:latin typeface="Arial" charset="0"/>
                <a:cs typeface="Arial" charset="0"/>
              </a:rPr>
              <a:t> </a:t>
            </a:r>
            <a:r>
              <a:rPr lang="nl-NL" sz="1400" b="1" dirty="0" err="1">
                <a:solidFill>
                  <a:srgbClr val="FFFFFF"/>
                </a:solidFill>
                <a:latin typeface="Arial" charset="0"/>
                <a:cs typeface="Arial" charset="0"/>
              </a:rPr>
              <a:t>for</a:t>
            </a:r>
            <a:r>
              <a:rPr lang="nl-NL" sz="1400" b="1" dirty="0">
                <a:solidFill>
                  <a:srgbClr val="FFFFFF"/>
                </a:solidFill>
                <a:latin typeface="Arial" charset="0"/>
                <a:cs typeface="Arial" charset="0"/>
              </a:rPr>
              <a:t> Financial Market </a:t>
            </a:r>
            <a:r>
              <a:rPr lang="nl-NL" sz="1400" b="1" dirty="0" err="1">
                <a:solidFill>
                  <a:srgbClr val="FFFFFF"/>
                </a:solidFill>
                <a:latin typeface="Arial" charset="0"/>
                <a:cs typeface="Arial" charset="0"/>
              </a:rPr>
              <a:t>Infrastructures</a:t>
            </a:r>
            <a:r>
              <a:rPr lang="nl-NL" sz="1400" b="1" dirty="0">
                <a:solidFill>
                  <a:srgbClr val="FFFFFF"/>
                </a:solidFill>
                <a:latin typeface="Arial" charset="0"/>
                <a:cs typeface="Arial" charset="0"/>
              </a:rPr>
              <a:t> </a:t>
            </a:r>
          </a:p>
        </p:txBody>
      </p:sp>
      <p:grpSp>
        <p:nvGrpSpPr>
          <p:cNvPr id="2" name="Groep 1"/>
          <p:cNvGrpSpPr/>
          <p:nvPr/>
        </p:nvGrpSpPr>
        <p:grpSpPr>
          <a:xfrm>
            <a:off x="2627313" y="950119"/>
            <a:ext cx="5334793" cy="1183481"/>
            <a:chOff x="2627313" y="950119"/>
            <a:chExt cx="5334793" cy="1183481"/>
          </a:xfrm>
        </p:grpSpPr>
        <p:sp>
          <p:nvSpPr>
            <p:cNvPr id="3077" name="Ovaal 8"/>
            <p:cNvSpPr>
              <a:spLocks noChangeArrowheads="1"/>
            </p:cNvSpPr>
            <p:nvPr/>
          </p:nvSpPr>
          <p:spPr bwMode="auto">
            <a:xfrm>
              <a:off x="3590925" y="1371600"/>
              <a:ext cx="1676400" cy="762000"/>
            </a:xfrm>
            <a:prstGeom prst="ellipse">
              <a:avLst/>
            </a:prstGeom>
            <a:solidFill>
              <a:srgbClr val="008080">
                <a:alpha val="32941"/>
              </a:srgbClr>
            </a:solidFill>
            <a:ln w="41275" algn="ctr">
              <a:solidFill>
                <a:srgbClr val="008080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nl-NL" sz="1200" b="1">
                  <a:solidFill>
                    <a:srgbClr val="000000"/>
                  </a:solidFill>
                  <a:latin typeface="Arial" charset="0"/>
                  <a:cs typeface="Arial" charset="0"/>
                </a:rPr>
                <a:t>General </a:t>
              </a:r>
              <a:r>
                <a:rPr lang="nl-NL" sz="1200" b="1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organisation</a:t>
              </a:r>
              <a:endParaRPr lang="nl-NL" sz="1200" b="1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086" name="Tekstvak 22"/>
            <p:cNvSpPr txBox="1">
              <a:spLocks noChangeArrowheads="1"/>
            </p:cNvSpPr>
            <p:nvPr/>
          </p:nvSpPr>
          <p:spPr bwMode="auto">
            <a:xfrm>
              <a:off x="4195763" y="950119"/>
              <a:ext cx="1058862" cy="2746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nl-NL" sz="1200" smtClean="0">
                  <a:solidFill>
                    <a:srgbClr val="002060"/>
                  </a:solidFill>
                </a:rPr>
                <a:t>1 Legal </a:t>
              </a:r>
              <a:r>
                <a:rPr lang="nl-NL" sz="1200">
                  <a:solidFill>
                    <a:srgbClr val="002060"/>
                  </a:solidFill>
                </a:rPr>
                <a:t>risk</a:t>
              </a:r>
            </a:p>
          </p:txBody>
        </p:sp>
        <p:sp>
          <p:nvSpPr>
            <p:cNvPr id="3087" name="Tekstvak 24"/>
            <p:cNvSpPr txBox="1">
              <a:spLocks noChangeArrowheads="1"/>
            </p:cNvSpPr>
            <p:nvPr/>
          </p:nvSpPr>
          <p:spPr bwMode="auto">
            <a:xfrm>
              <a:off x="2627313" y="950119"/>
              <a:ext cx="1282700" cy="27699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nl-NL" sz="1200" smtClean="0">
                  <a:solidFill>
                    <a:srgbClr val="002060"/>
                  </a:solidFill>
                </a:rPr>
                <a:t>2 Governance</a:t>
              </a:r>
              <a:endParaRPr lang="nl-NL" sz="1200">
                <a:solidFill>
                  <a:srgbClr val="002060"/>
                </a:solidFill>
              </a:endParaRPr>
            </a:p>
          </p:txBody>
        </p:sp>
        <p:sp>
          <p:nvSpPr>
            <p:cNvPr id="3106" name="Tekstvak 46"/>
            <p:cNvSpPr txBox="1">
              <a:spLocks noChangeArrowheads="1"/>
            </p:cNvSpPr>
            <p:nvPr/>
          </p:nvSpPr>
          <p:spPr bwMode="auto">
            <a:xfrm>
              <a:off x="5426869" y="996157"/>
              <a:ext cx="2535237" cy="4616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nl-NL" sz="1200" dirty="0" smtClean="0">
                  <a:solidFill>
                    <a:srgbClr val="00B0F0"/>
                  </a:solidFill>
                </a:rPr>
                <a:t>3 Comprehensive r</a:t>
              </a:r>
              <a:r>
                <a:rPr lang="nl-NL" sz="1200" dirty="0" smtClean="0">
                  <a:solidFill>
                    <a:schemeClr val="accent1"/>
                  </a:solidFill>
                </a:rPr>
                <a:t>isk </a:t>
              </a:r>
              <a:r>
                <a:rPr lang="nl-NL" sz="1200" dirty="0">
                  <a:solidFill>
                    <a:schemeClr val="accent1"/>
                  </a:solidFill>
                </a:rPr>
                <a:t>management  </a:t>
              </a:r>
            </a:p>
          </p:txBody>
        </p:sp>
        <p:cxnSp>
          <p:nvCxnSpPr>
            <p:cNvPr id="48" name="Rechte verbindingslijn 47"/>
            <p:cNvCxnSpPr>
              <a:endCxn id="3086" idx="2"/>
            </p:cNvCxnSpPr>
            <p:nvPr/>
          </p:nvCxnSpPr>
          <p:spPr>
            <a:xfrm flipV="1">
              <a:off x="4581525" y="1224757"/>
              <a:ext cx="143669" cy="151607"/>
            </a:xfrm>
            <a:prstGeom prst="line">
              <a:avLst/>
            </a:prstGeom>
            <a:ln w="254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Rechte verbindingslijn 49"/>
            <p:cNvCxnSpPr>
              <a:endCxn id="3087" idx="2"/>
            </p:cNvCxnSpPr>
            <p:nvPr/>
          </p:nvCxnSpPr>
          <p:spPr>
            <a:xfrm flipH="1" flipV="1">
              <a:off x="3268663" y="1227118"/>
              <a:ext cx="808040" cy="182582"/>
            </a:xfrm>
            <a:prstGeom prst="line">
              <a:avLst/>
            </a:prstGeom>
            <a:ln w="254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Rechte verbindingslijn 51"/>
            <p:cNvCxnSpPr>
              <a:stCxn id="3077" idx="7"/>
            </p:cNvCxnSpPr>
            <p:nvPr/>
          </p:nvCxnSpPr>
          <p:spPr>
            <a:xfrm flipV="1">
              <a:off x="5021263" y="1155700"/>
              <a:ext cx="508000" cy="306388"/>
            </a:xfrm>
            <a:prstGeom prst="line">
              <a:avLst/>
            </a:prstGeom>
            <a:ln w="254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ep 7"/>
          <p:cNvGrpSpPr/>
          <p:nvPr/>
        </p:nvGrpSpPr>
        <p:grpSpPr>
          <a:xfrm>
            <a:off x="5867400" y="2546350"/>
            <a:ext cx="3071813" cy="1076325"/>
            <a:chOff x="5867400" y="2546350"/>
            <a:chExt cx="3071813" cy="1076325"/>
          </a:xfrm>
        </p:grpSpPr>
        <p:sp>
          <p:nvSpPr>
            <p:cNvPr id="3085" name="Ovaal 16"/>
            <p:cNvSpPr>
              <a:spLocks noChangeArrowheads="1"/>
            </p:cNvSpPr>
            <p:nvPr/>
          </p:nvSpPr>
          <p:spPr bwMode="auto">
            <a:xfrm>
              <a:off x="5867400" y="2817813"/>
              <a:ext cx="1676400" cy="762000"/>
            </a:xfrm>
            <a:prstGeom prst="ellipse">
              <a:avLst/>
            </a:prstGeom>
            <a:solidFill>
              <a:srgbClr val="33CCCC">
                <a:alpha val="32941"/>
              </a:srgbClr>
            </a:solidFill>
            <a:ln w="41275" algn="ctr">
              <a:solidFill>
                <a:srgbClr val="33CCCC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nl-NL" sz="1200" b="1">
                  <a:solidFill>
                    <a:srgbClr val="000000"/>
                  </a:solidFill>
                  <a:latin typeface="Arial" charset="0"/>
                  <a:cs typeface="Arial" charset="0"/>
                </a:rPr>
                <a:t>Access (3)</a:t>
              </a:r>
            </a:p>
          </p:txBody>
        </p:sp>
        <p:sp>
          <p:nvSpPr>
            <p:cNvPr id="3102" name="Tekstvak 41"/>
            <p:cNvSpPr txBox="1">
              <a:spLocks noChangeArrowheads="1"/>
            </p:cNvSpPr>
            <p:nvPr/>
          </p:nvSpPr>
          <p:spPr bwMode="auto">
            <a:xfrm>
              <a:off x="7808913" y="3348038"/>
              <a:ext cx="1114425" cy="2746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nl-NL" sz="1200" smtClean="0">
                  <a:solidFill>
                    <a:srgbClr val="002060"/>
                  </a:solidFill>
                </a:rPr>
                <a:t>20 Links</a:t>
              </a:r>
              <a:endParaRPr lang="nl-NL" sz="1200">
                <a:solidFill>
                  <a:srgbClr val="002060"/>
                </a:solidFill>
              </a:endParaRPr>
            </a:p>
          </p:txBody>
        </p:sp>
        <p:sp>
          <p:nvSpPr>
            <p:cNvPr id="3103" name="Tekstvak 42"/>
            <p:cNvSpPr txBox="1">
              <a:spLocks noChangeArrowheads="1"/>
            </p:cNvSpPr>
            <p:nvPr/>
          </p:nvSpPr>
          <p:spPr bwMode="auto">
            <a:xfrm>
              <a:off x="7824788" y="2938463"/>
              <a:ext cx="1114425" cy="2762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nl-NL" sz="1200" smtClean="0">
                  <a:solidFill>
                    <a:srgbClr val="002060"/>
                  </a:solidFill>
                </a:rPr>
                <a:t>19 </a:t>
              </a:r>
              <a:r>
                <a:rPr lang="nl-NL" sz="1200" smtClean="0">
                  <a:solidFill>
                    <a:srgbClr val="00B0F0"/>
                  </a:solidFill>
                </a:rPr>
                <a:t>Tiering</a:t>
              </a:r>
              <a:endParaRPr lang="nl-NL" sz="1200">
                <a:solidFill>
                  <a:srgbClr val="00B0F0"/>
                </a:solidFill>
              </a:endParaRPr>
            </a:p>
          </p:txBody>
        </p:sp>
        <p:sp>
          <p:nvSpPr>
            <p:cNvPr id="3104" name="Tekstvak 43"/>
            <p:cNvSpPr txBox="1">
              <a:spLocks noChangeArrowheads="1"/>
            </p:cNvSpPr>
            <p:nvPr/>
          </p:nvSpPr>
          <p:spPr bwMode="auto">
            <a:xfrm>
              <a:off x="7720013" y="2546350"/>
              <a:ext cx="1114425" cy="2746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nl-NL" sz="1200" smtClean="0">
                  <a:solidFill>
                    <a:srgbClr val="002060"/>
                  </a:solidFill>
                </a:rPr>
                <a:t>18 Access</a:t>
              </a:r>
              <a:endParaRPr lang="nl-NL" sz="1200">
                <a:solidFill>
                  <a:srgbClr val="002060"/>
                </a:solidFill>
              </a:endParaRPr>
            </a:p>
          </p:txBody>
        </p:sp>
        <p:cxnSp>
          <p:nvCxnSpPr>
            <p:cNvPr id="58" name="Rechte verbindingslijn 57"/>
            <p:cNvCxnSpPr/>
            <p:nvPr/>
          </p:nvCxnSpPr>
          <p:spPr>
            <a:xfrm flipV="1">
              <a:off x="7391400" y="2774950"/>
              <a:ext cx="417513" cy="196850"/>
            </a:xfrm>
            <a:prstGeom prst="line">
              <a:avLst/>
            </a:prstGeom>
            <a:ln w="254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Rechte verbindingslijn 61"/>
            <p:cNvCxnSpPr/>
            <p:nvPr/>
          </p:nvCxnSpPr>
          <p:spPr>
            <a:xfrm flipV="1">
              <a:off x="7543800" y="3076575"/>
              <a:ext cx="481013" cy="47625"/>
            </a:xfrm>
            <a:prstGeom prst="line">
              <a:avLst/>
            </a:prstGeom>
            <a:ln w="254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Rechte verbindingslijn 64"/>
            <p:cNvCxnSpPr/>
            <p:nvPr/>
          </p:nvCxnSpPr>
          <p:spPr>
            <a:xfrm>
              <a:off x="7467600" y="3348038"/>
              <a:ext cx="557213" cy="96837"/>
            </a:xfrm>
            <a:prstGeom prst="line">
              <a:avLst/>
            </a:prstGeom>
            <a:ln w="254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ep 9"/>
          <p:cNvGrpSpPr/>
          <p:nvPr/>
        </p:nvGrpSpPr>
        <p:grpSpPr>
          <a:xfrm>
            <a:off x="4140200" y="4724400"/>
            <a:ext cx="2554288" cy="1682750"/>
            <a:chOff x="4140200" y="4724400"/>
            <a:chExt cx="2554288" cy="1682750"/>
          </a:xfrm>
        </p:grpSpPr>
        <p:sp>
          <p:nvSpPr>
            <p:cNvPr id="3083" name="Ovaal 14"/>
            <p:cNvSpPr>
              <a:spLocks noChangeArrowheads="1"/>
            </p:cNvSpPr>
            <p:nvPr/>
          </p:nvSpPr>
          <p:spPr bwMode="auto">
            <a:xfrm>
              <a:off x="4500563" y="4724400"/>
              <a:ext cx="1676400" cy="762000"/>
            </a:xfrm>
            <a:prstGeom prst="ellipse">
              <a:avLst/>
            </a:prstGeom>
            <a:solidFill>
              <a:srgbClr val="CCECFF">
                <a:alpha val="41176"/>
              </a:srgbClr>
            </a:solidFill>
            <a:ln w="41275" algn="ctr">
              <a:solidFill>
                <a:srgbClr val="CCECFF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nl-NL" sz="1200" b="1">
                  <a:solidFill>
                    <a:srgbClr val="000000"/>
                  </a:solidFill>
                  <a:latin typeface="Arial" charset="0"/>
                  <a:cs typeface="Arial" charset="0"/>
                </a:rPr>
                <a:t>Transparency (2)</a:t>
              </a:r>
            </a:p>
          </p:txBody>
        </p:sp>
        <p:sp>
          <p:nvSpPr>
            <p:cNvPr id="3098" name="Tekstvak 36"/>
            <p:cNvSpPr txBox="1">
              <a:spLocks noChangeArrowheads="1"/>
            </p:cNvSpPr>
            <p:nvPr/>
          </p:nvSpPr>
          <p:spPr bwMode="auto">
            <a:xfrm>
              <a:off x="4140200" y="5949950"/>
              <a:ext cx="1114425" cy="457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nl-NL" sz="1200" smtClean="0">
                  <a:solidFill>
                    <a:srgbClr val="002060"/>
                  </a:solidFill>
                </a:rPr>
                <a:t>24</a:t>
              </a:r>
              <a:r>
                <a:rPr lang="nl-NL" sz="1200" smtClean="0">
                  <a:solidFill>
                    <a:srgbClr val="00B0F0"/>
                  </a:solidFill>
                </a:rPr>
                <a:t> Disclosure </a:t>
              </a:r>
              <a:r>
                <a:rPr lang="nl-NL" sz="1200">
                  <a:solidFill>
                    <a:srgbClr val="00B0F0"/>
                  </a:solidFill>
                </a:rPr>
                <a:t>market data</a:t>
              </a:r>
            </a:p>
          </p:txBody>
        </p:sp>
        <p:sp>
          <p:nvSpPr>
            <p:cNvPr id="3099" name="Tekstvak 37"/>
            <p:cNvSpPr txBox="1">
              <a:spLocks noChangeArrowheads="1"/>
            </p:cNvSpPr>
            <p:nvPr/>
          </p:nvSpPr>
          <p:spPr bwMode="auto">
            <a:xfrm>
              <a:off x="5580063" y="5734050"/>
              <a:ext cx="1114425" cy="457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nl-NL" sz="1200" smtClean="0">
                  <a:solidFill>
                    <a:srgbClr val="002060"/>
                  </a:solidFill>
                </a:rPr>
                <a:t>23 </a:t>
              </a:r>
              <a:r>
                <a:rPr lang="nl-NL" sz="1200" smtClean="0">
                  <a:solidFill>
                    <a:srgbClr val="FF0000"/>
                  </a:solidFill>
                </a:rPr>
                <a:t>Disclosure </a:t>
              </a:r>
              <a:r>
                <a:rPr lang="nl-NL" sz="1200">
                  <a:solidFill>
                    <a:srgbClr val="FF0000"/>
                  </a:solidFill>
                </a:rPr>
                <a:t>system rules</a:t>
              </a:r>
            </a:p>
          </p:txBody>
        </p:sp>
        <p:cxnSp>
          <p:nvCxnSpPr>
            <p:cNvPr id="78" name="Rechte verbindingslijn 77"/>
            <p:cNvCxnSpPr/>
            <p:nvPr/>
          </p:nvCxnSpPr>
          <p:spPr>
            <a:xfrm>
              <a:off x="5508625" y="5467350"/>
              <a:ext cx="158750" cy="304800"/>
            </a:xfrm>
            <a:prstGeom prst="line">
              <a:avLst/>
            </a:prstGeom>
            <a:ln w="254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Rechte verbindingslijn 81"/>
            <p:cNvCxnSpPr/>
            <p:nvPr/>
          </p:nvCxnSpPr>
          <p:spPr>
            <a:xfrm flipH="1">
              <a:off x="4643438" y="5416550"/>
              <a:ext cx="152400" cy="387350"/>
            </a:xfrm>
            <a:prstGeom prst="line">
              <a:avLst/>
            </a:prstGeom>
            <a:ln w="254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ep 5"/>
          <p:cNvGrpSpPr/>
          <p:nvPr/>
        </p:nvGrpSpPr>
        <p:grpSpPr>
          <a:xfrm>
            <a:off x="1547813" y="4724400"/>
            <a:ext cx="2755900" cy="1385590"/>
            <a:chOff x="1547813" y="4724400"/>
            <a:chExt cx="2755900" cy="1385590"/>
          </a:xfrm>
        </p:grpSpPr>
        <p:sp>
          <p:nvSpPr>
            <p:cNvPr id="3082" name="Ovaal 13"/>
            <p:cNvSpPr>
              <a:spLocks noChangeArrowheads="1"/>
            </p:cNvSpPr>
            <p:nvPr/>
          </p:nvSpPr>
          <p:spPr bwMode="auto">
            <a:xfrm>
              <a:off x="2627313" y="4724400"/>
              <a:ext cx="1676400" cy="762000"/>
            </a:xfrm>
            <a:prstGeom prst="ellipse">
              <a:avLst/>
            </a:prstGeom>
            <a:solidFill>
              <a:srgbClr val="CCCCFF">
                <a:alpha val="41176"/>
              </a:srgbClr>
            </a:solidFill>
            <a:ln w="41275" algn="ctr">
              <a:solidFill>
                <a:srgbClr val="CCCCFF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nl-NL" sz="1200" b="1">
                  <a:solidFill>
                    <a:srgbClr val="000000"/>
                  </a:solidFill>
                  <a:latin typeface="Arial" charset="0"/>
                  <a:cs typeface="Arial" charset="0"/>
                </a:rPr>
                <a:t>Default management (2)</a:t>
              </a:r>
            </a:p>
          </p:txBody>
        </p:sp>
        <p:sp>
          <p:nvSpPr>
            <p:cNvPr id="3096" name="Tekstvak 34"/>
            <p:cNvSpPr txBox="1">
              <a:spLocks noChangeArrowheads="1"/>
            </p:cNvSpPr>
            <p:nvPr/>
          </p:nvSpPr>
          <p:spPr bwMode="auto">
            <a:xfrm>
              <a:off x="1547813" y="5486400"/>
              <a:ext cx="1114425" cy="457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nl-NL" sz="1200" smtClean="0">
                  <a:solidFill>
                    <a:srgbClr val="002060"/>
                  </a:solidFill>
                </a:rPr>
                <a:t>13 Participant </a:t>
              </a:r>
              <a:r>
                <a:rPr lang="nl-NL" sz="1200">
                  <a:solidFill>
                    <a:srgbClr val="002060"/>
                  </a:solidFill>
                </a:rPr>
                <a:t>default</a:t>
              </a:r>
            </a:p>
          </p:txBody>
        </p:sp>
        <p:sp>
          <p:nvSpPr>
            <p:cNvPr id="3097" name="Tekstvak 35"/>
            <p:cNvSpPr txBox="1">
              <a:spLocks noChangeArrowheads="1"/>
            </p:cNvSpPr>
            <p:nvPr/>
          </p:nvSpPr>
          <p:spPr bwMode="auto">
            <a:xfrm>
              <a:off x="2795588" y="5648325"/>
              <a:ext cx="1281115" cy="4616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nl-NL" sz="1200" smtClean="0">
                  <a:solidFill>
                    <a:srgbClr val="002060"/>
                  </a:solidFill>
                </a:rPr>
                <a:t>14 </a:t>
              </a:r>
              <a:r>
                <a:rPr lang="nl-NL" sz="1200" smtClean="0">
                  <a:solidFill>
                    <a:srgbClr val="FF0000"/>
                  </a:solidFill>
                </a:rPr>
                <a:t>Segregation </a:t>
              </a:r>
              <a:r>
                <a:rPr lang="nl-NL" sz="1200">
                  <a:solidFill>
                    <a:srgbClr val="FF0000"/>
                  </a:solidFill>
                </a:rPr>
                <a:t>&amp; portability</a:t>
              </a:r>
            </a:p>
          </p:txBody>
        </p:sp>
        <p:cxnSp>
          <p:nvCxnSpPr>
            <p:cNvPr id="85" name="Rechte verbindingslijn 84"/>
            <p:cNvCxnSpPr/>
            <p:nvPr/>
          </p:nvCxnSpPr>
          <p:spPr>
            <a:xfrm>
              <a:off x="3346450" y="5480050"/>
              <a:ext cx="38100" cy="190500"/>
            </a:xfrm>
            <a:prstGeom prst="line">
              <a:avLst/>
            </a:prstGeom>
            <a:ln w="254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Rechte verbindingslijn 90"/>
            <p:cNvCxnSpPr/>
            <p:nvPr/>
          </p:nvCxnSpPr>
          <p:spPr>
            <a:xfrm flipH="1">
              <a:off x="2565400" y="5384800"/>
              <a:ext cx="222250" cy="152400"/>
            </a:xfrm>
            <a:prstGeom prst="line">
              <a:avLst/>
            </a:prstGeom>
            <a:ln w="254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ep 4"/>
          <p:cNvGrpSpPr/>
          <p:nvPr/>
        </p:nvGrpSpPr>
        <p:grpSpPr>
          <a:xfrm>
            <a:off x="257175" y="3886200"/>
            <a:ext cx="3378200" cy="1381125"/>
            <a:chOff x="257175" y="3886200"/>
            <a:chExt cx="3378200" cy="1381125"/>
          </a:xfrm>
        </p:grpSpPr>
        <p:sp>
          <p:nvSpPr>
            <p:cNvPr id="3081" name="Ovaal 12"/>
            <p:cNvSpPr>
              <a:spLocks noChangeArrowheads="1"/>
            </p:cNvSpPr>
            <p:nvPr/>
          </p:nvSpPr>
          <p:spPr bwMode="auto">
            <a:xfrm>
              <a:off x="1714500" y="3886200"/>
              <a:ext cx="1920875" cy="762000"/>
            </a:xfrm>
            <a:prstGeom prst="ellipse">
              <a:avLst/>
            </a:prstGeom>
            <a:solidFill>
              <a:srgbClr val="6666FF">
                <a:alpha val="41176"/>
              </a:srgbClr>
            </a:solidFill>
            <a:ln w="41275" algn="ctr">
              <a:solidFill>
                <a:srgbClr val="6666FF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nl-NL" sz="1200" b="1">
                  <a:solidFill>
                    <a:srgbClr val="000000"/>
                  </a:solidFill>
                  <a:latin typeface="Arial" charset="0"/>
                  <a:cs typeface="Arial" charset="0"/>
                </a:rPr>
                <a:t>CSDs and exchange of value settlement systems (2)</a:t>
              </a:r>
            </a:p>
          </p:txBody>
        </p:sp>
        <p:sp>
          <p:nvSpPr>
            <p:cNvPr id="3094" name="Tekstvak 32"/>
            <p:cNvSpPr txBox="1">
              <a:spLocks noChangeArrowheads="1"/>
            </p:cNvSpPr>
            <p:nvPr/>
          </p:nvSpPr>
          <p:spPr bwMode="auto">
            <a:xfrm>
              <a:off x="257175" y="4400550"/>
              <a:ext cx="1114425" cy="2762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nl-NL" sz="1200" smtClean="0">
                  <a:solidFill>
                    <a:srgbClr val="002060"/>
                  </a:solidFill>
                </a:rPr>
                <a:t>11 CSD</a:t>
              </a:r>
              <a:endParaRPr lang="nl-NL" sz="1200">
                <a:solidFill>
                  <a:srgbClr val="002060"/>
                </a:solidFill>
              </a:endParaRPr>
            </a:p>
          </p:txBody>
        </p:sp>
        <p:sp>
          <p:nvSpPr>
            <p:cNvPr id="3095" name="Tekstvak 33"/>
            <p:cNvSpPr txBox="1">
              <a:spLocks noChangeArrowheads="1"/>
            </p:cNvSpPr>
            <p:nvPr/>
          </p:nvSpPr>
          <p:spPr bwMode="auto">
            <a:xfrm>
              <a:off x="703263" y="4991100"/>
              <a:ext cx="1114425" cy="2762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nl-NL" sz="1200" smtClean="0">
                  <a:solidFill>
                    <a:srgbClr val="002060"/>
                  </a:solidFill>
                </a:rPr>
                <a:t>12 DVP</a:t>
              </a:r>
              <a:endParaRPr lang="nl-NL" sz="1200">
                <a:solidFill>
                  <a:srgbClr val="002060"/>
                </a:solidFill>
              </a:endParaRPr>
            </a:p>
          </p:txBody>
        </p:sp>
        <p:cxnSp>
          <p:nvCxnSpPr>
            <p:cNvPr id="94" name="Rechte verbindingslijn 93"/>
            <p:cNvCxnSpPr/>
            <p:nvPr/>
          </p:nvCxnSpPr>
          <p:spPr>
            <a:xfrm flipH="1">
              <a:off x="1447800" y="4602163"/>
              <a:ext cx="666750" cy="388937"/>
            </a:xfrm>
            <a:prstGeom prst="line">
              <a:avLst/>
            </a:prstGeom>
            <a:ln w="254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Rechte verbindingslijn 96"/>
            <p:cNvCxnSpPr/>
            <p:nvPr/>
          </p:nvCxnSpPr>
          <p:spPr>
            <a:xfrm flipH="1">
              <a:off x="1181100" y="4275138"/>
              <a:ext cx="541338" cy="150812"/>
            </a:xfrm>
            <a:prstGeom prst="line">
              <a:avLst/>
            </a:prstGeom>
            <a:ln w="254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ep 2"/>
          <p:cNvGrpSpPr/>
          <p:nvPr/>
        </p:nvGrpSpPr>
        <p:grpSpPr>
          <a:xfrm>
            <a:off x="382588" y="1140222"/>
            <a:ext cx="3189287" cy="1526778"/>
            <a:chOff x="382588" y="1140222"/>
            <a:chExt cx="3189287" cy="1526778"/>
          </a:xfrm>
        </p:grpSpPr>
        <p:sp>
          <p:nvSpPr>
            <p:cNvPr id="3079" name="Ovaal 10"/>
            <p:cNvSpPr>
              <a:spLocks noChangeArrowheads="1"/>
            </p:cNvSpPr>
            <p:nvPr/>
          </p:nvSpPr>
          <p:spPr bwMode="auto">
            <a:xfrm>
              <a:off x="1895475" y="1905000"/>
              <a:ext cx="1676400" cy="762000"/>
            </a:xfrm>
            <a:prstGeom prst="ellipse">
              <a:avLst/>
            </a:prstGeom>
            <a:solidFill>
              <a:srgbClr val="9900CC">
                <a:alpha val="32941"/>
              </a:srgbClr>
            </a:solidFill>
            <a:ln w="41275" algn="ctr">
              <a:solidFill>
                <a:srgbClr val="9900FF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nl-NL" sz="1200" b="1">
                  <a:solidFill>
                    <a:srgbClr val="000000"/>
                  </a:solidFill>
                  <a:latin typeface="Arial" charset="0"/>
                  <a:cs typeface="Arial" charset="0"/>
                </a:rPr>
                <a:t>Credit &amp; liquidity risk management (4)</a:t>
              </a:r>
            </a:p>
          </p:txBody>
        </p:sp>
        <p:sp>
          <p:nvSpPr>
            <p:cNvPr id="3088" name="Tekstvak 25"/>
            <p:cNvSpPr txBox="1">
              <a:spLocks noChangeArrowheads="1"/>
            </p:cNvSpPr>
            <p:nvPr/>
          </p:nvSpPr>
          <p:spPr bwMode="auto">
            <a:xfrm>
              <a:off x="1489075" y="1140222"/>
              <a:ext cx="1114425" cy="2746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nl-NL" sz="1200" smtClean="0">
                  <a:solidFill>
                    <a:srgbClr val="002060"/>
                  </a:solidFill>
                </a:rPr>
                <a:t>4</a:t>
              </a:r>
              <a:r>
                <a:rPr lang="nl-NL" sz="1200" smtClean="0">
                  <a:solidFill>
                    <a:srgbClr val="FF0000"/>
                  </a:solidFill>
                </a:rPr>
                <a:t> Credit </a:t>
              </a:r>
              <a:r>
                <a:rPr lang="nl-NL" sz="1200">
                  <a:solidFill>
                    <a:srgbClr val="FF0000"/>
                  </a:solidFill>
                </a:rPr>
                <a:t>risk</a:t>
              </a:r>
            </a:p>
          </p:txBody>
        </p:sp>
        <p:sp>
          <p:nvSpPr>
            <p:cNvPr id="3089" name="Tekstvak 26"/>
            <p:cNvSpPr txBox="1">
              <a:spLocks noChangeArrowheads="1"/>
            </p:cNvSpPr>
            <p:nvPr/>
          </p:nvSpPr>
          <p:spPr bwMode="auto">
            <a:xfrm>
              <a:off x="917575" y="1435100"/>
              <a:ext cx="1271588" cy="2762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nl-NL" sz="1200" smtClean="0">
                  <a:solidFill>
                    <a:srgbClr val="002060"/>
                  </a:solidFill>
                </a:rPr>
                <a:t>5 Collateral</a:t>
              </a:r>
              <a:endParaRPr lang="nl-NL" sz="1200">
                <a:solidFill>
                  <a:srgbClr val="002060"/>
                </a:solidFill>
              </a:endParaRPr>
            </a:p>
          </p:txBody>
        </p:sp>
        <p:sp>
          <p:nvSpPr>
            <p:cNvPr id="3090" name="Tekstvak 27"/>
            <p:cNvSpPr txBox="1">
              <a:spLocks noChangeArrowheads="1"/>
            </p:cNvSpPr>
            <p:nvPr/>
          </p:nvSpPr>
          <p:spPr bwMode="auto">
            <a:xfrm>
              <a:off x="547687" y="1786731"/>
              <a:ext cx="1266825" cy="2746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nl-NL" sz="1200" smtClean="0">
                  <a:solidFill>
                    <a:srgbClr val="002060"/>
                  </a:solidFill>
                </a:rPr>
                <a:t>6</a:t>
              </a:r>
              <a:r>
                <a:rPr lang="nl-NL" sz="1200" smtClean="0">
                  <a:solidFill>
                    <a:srgbClr val="FF0000"/>
                  </a:solidFill>
                </a:rPr>
                <a:t> Liquidity </a:t>
              </a:r>
              <a:r>
                <a:rPr lang="nl-NL" sz="1200">
                  <a:solidFill>
                    <a:srgbClr val="FF0000"/>
                  </a:solidFill>
                </a:rPr>
                <a:t>risk</a:t>
              </a:r>
            </a:p>
          </p:txBody>
        </p:sp>
        <p:sp>
          <p:nvSpPr>
            <p:cNvPr id="3091" name="Tekstvak 28"/>
            <p:cNvSpPr txBox="1">
              <a:spLocks noChangeArrowheads="1"/>
            </p:cNvSpPr>
            <p:nvPr/>
          </p:nvSpPr>
          <p:spPr bwMode="auto">
            <a:xfrm>
              <a:off x="382588" y="2082800"/>
              <a:ext cx="1263650" cy="2746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nl-NL" sz="1200" smtClean="0">
                  <a:solidFill>
                    <a:srgbClr val="002060"/>
                  </a:solidFill>
                </a:rPr>
                <a:t>7 Margin</a:t>
              </a:r>
              <a:endParaRPr lang="nl-NL" sz="1200">
                <a:solidFill>
                  <a:srgbClr val="002060"/>
                </a:solidFill>
              </a:endParaRPr>
            </a:p>
          </p:txBody>
        </p:sp>
        <p:cxnSp>
          <p:nvCxnSpPr>
            <p:cNvPr id="111" name="Rechte verbindingslijn 110"/>
            <p:cNvCxnSpPr/>
            <p:nvPr/>
          </p:nvCxnSpPr>
          <p:spPr>
            <a:xfrm flipH="1">
              <a:off x="1547813" y="2238375"/>
              <a:ext cx="358775" cy="0"/>
            </a:xfrm>
            <a:prstGeom prst="line">
              <a:avLst/>
            </a:prstGeom>
            <a:ln w="254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Rechte verbindingslijn 113"/>
            <p:cNvCxnSpPr/>
            <p:nvPr/>
          </p:nvCxnSpPr>
          <p:spPr>
            <a:xfrm flipH="1" flipV="1">
              <a:off x="1704975" y="1985963"/>
              <a:ext cx="298450" cy="128587"/>
            </a:xfrm>
            <a:prstGeom prst="line">
              <a:avLst/>
            </a:prstGeom>
            <a:ln w="254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Rechte verbindingslijn 116"/>
            <p:cNvCxnSpPr/>
            <p:nvPr/>
          </p:nvCxnSpPr>
          <p:spPr>
            <a:xfrm flipH="1" flipV="1">
              <a:off x="2003425" y="1685925"/>
              <a:ext cx="285750" cy="277813"/>
            </a:xfrm>
            <a:prstGeom prst="line">
              <a:avLst/>
            </a:prstGeom>
            <a:ln w="254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Rechte verbindingslijn 120"/>
            <p:cNvCxnSpPr/>
            <p:nvPr/>
          </p:nvCxnSpPr>
          <p:spPr>
            <a:xfrm flipH="1" flipV="1">
              <a:off x="2190750" y="1381125"/>
              <a:ext cx="276225" cy="542925"/>
            </a:xfrm>
            <a:prstGeom prst="line">
              <a:avLst/>
            </a:prstGeom>
            <a:ln w="254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ep 8"/>
          <p:cNvGrpSpPr/>
          <p:nvPr/>
        </p:nvGrpSpPr>
        <p:grpSpPr>
          <a:xfrm>
            <a:off x="5364163" y="1290935"/>
            <a:ext cx="3575049" cy="1387178"/>
            <a:chOff x="5364163" y="1290935"/>
            <a:chExt cx="3575049" cy="1387178"/>
          </a:xfrm>
        </p:grpSpPr>
        <p:sp>
          <p:nvSpPr>
            <p:cNvPr id="3078" name="Ovaal 9"/>
            <p:cNvSpPr>
              <a:spLocks noChangeArrowheads="1"/>
            </p:cNvSpPr>
            <p:nvPr/>
          </p:nvSpPr>
          <p:spPr bwMode="auto">
            <a:xfrm>
              <a:off x="5364163" y="1916113"/>
              <a:ext cx="1676400" cy="762000"/>
            </a:xfrm>
            <a:prstGeom prst="ellipse">
              <a:avLst/>
            </a:prstGeom>
            <a:solidFill>
              <a:srgbClr val="00CC99">
                <a:alpha val="41176"/>
              </a:srgbClr>
            </a:solidFill>
            <a:ln w="41275" algn="ctr">
              <a:solidFill>
                <a:srgbClr val="009999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nl-NL" sz="1200" b="1">
                  <a:solidFill>
                    <a:srgbClr val="000000"/>
                  </a:solidFill>
                  <a:latin typeface="Arial" charset="0"/>
                  <a:cs typeface="Arial" charset="0"/>
                </a:rPr>
                <a:t>Efficiency (2)</a:t>
              </a:r>
            </a:p>
          </p:txBody>
        </p:sp>
        <p:sp>
          <p:nvSpPr>
            <p:cNvPr id="3105" name="Tekstvak 45"/>
            <p:cNvSpPr txBox="1">
              <a:spLocks noChangeArrowheads="1"/>
            </p:cNvSpPr>
            <p:nvPr/>
          </p:nvSpPr>
          <p:spPr bwMode="auto">
            <a:xfrm>
              <a:off x="7067550" y="1290935"/>
              <a:ext cx="1266825" cy="4616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nl-NL" sz="1200" smtClean="0">
                  <a:solidFill>
                    <a:srgbClr val="002060"/>
                  </a:solidFill>
                </a:rPr>
                <a:t> 21 Efficiency Effectiveness </a:t>
              </a:r>
              <a:endParaRPr lang="nl-NL" sz="1200">
                <a:solidFill>
                  <a:srgbClr val="002060"/>
                </a:solidFill>
              </a:endParaRPr>
            </a:p>
          </p:txBody>
        </p:sp>
        <p:cxnSp>
          <p:nvCxnSpPr>
            <p:cNvPr id="54" name="Rechte verbindingslijn 53"/>
            <p:cNvCxnSpPr/>
            <p:nvPr/>
          </p:nvCxnSpPr>
          <p:spPr>
            <a:xfrm flipV="1">
              <a:off x="6591300" y="1435100"/>
              <a:ext cx="595313" cy="520700"/>
            </a:xfrm>
            <a:prstGeom prst="line">
              <a:avLst/>
            </a:prstGeom>
            <a:ln w="254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30" name="Tekstvak 126"/>
            <p:cNvSpPr txBox="1">
              <a:spLocks noChangeArrowheads="1"/>
            </p:cNvSpPr>
            <p:nvPr/>
          </p:nvSpPr>
          <p:spPr bwMode="auto">
            <a:xfrm>
              <a:off x="7391399" y="1790700"/>
              <a:ext cx="1547813" cy="4616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nl-NL" sz="1200" smtClean="0">
                  <a:solidFill>
                    <a:srgbClr val="002060"/>
                  </a:solidFill>
                </a:rPr>
                <a:t>22 Communication </a:t>
              </a:r>
              <a:r>
                <a:rPr lang="nl-NL" sz="1200">
                  <a:solidFill>
                    <a:srgbClr val="002060"/>
                  </a:solidFill>
                </a:rPr>
                <a:t>standards</a:t>
              </a:r>
            </a:p>
          </p:txBody>
        </p:sp>
        <p:cxnSp>
          <p:nvCxnSpPr>
            <p:cNvPr id="56" name="Rechte verbindingslijn 55"/>
            <p:cNvCxnSpPr>
              <a:endCxn id="3130" idx="1"/>
            </p:cNvCxnSpPr>
            <p:nvPr/>
          </p:nvCxnSpPr>
          <p:spPr>
            <a:xfrm flipV="1">
              <a:off x="6938963" y="2021533"/>
              <a:ext cx="452436" cy="112067"/>
            </a:xfrm>
            <a:prstGeom prst="line">
              <a:avLst/>
            </a:prstGeom>
            <a:ln w="254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ep 3"/>
          <p:cNvGrpSpPr/>
          <p:nvPr/>
        </p:nvGrpSpPr>
        <p:grpSpPr>
          <a:xfrm>
            <a:off x="73025" y="2528888"/>
            <a:ext cx="2974975" cy="1384300"/>
            <a:chOff x="73025" y="2528888"/>
            <a:chExt cx="2974975" cy="1384300"/>
          </a:xfrm>
        </p:grpSpPr>
        <p:sp>
          <p:nvSpPr>
            <p:cNvPr id="3080" name="Ovaal 11"/>
            <p:cNvSpPr>
              <a:spLocks noChangeArrowheads="1"/>
            </p:cNvSpPr>
            <p:nvPr/>
          </p:nvSpPr>
          <p:spPr bwMode="auto">
            <a:xfrm>
              <a:off x="1371600" y="2833688"/>
              <a:ext cx="1676400" cy="762000"/>
            </a:xfrm>
            <a:prstGeom prst="ellipse">
              <a:avLst/>
            </a:prstGeom>
            <a:solidFill>
              <a:srgbClr val="6600FF">
                <a:alpha val="36862"/>
              </a:srgbClr>
            </a:solidFill>
            <a:ln w="41275" algn="ctr">
              <a:solidFill>
                <a:srgbClr val="6600FF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nl-NL" sz="1200" b="1">
                  <a:solidFill>
                    <a:srgbClr val="000000"/>
                  </a:solidFill>
                  <a:latin typeface="Arial" charset="0"/>
                  <a:cs typeface="Arial" charset="0"/>
                </a:rPr>
                <a:t>Settlement (3)</a:t>
              </a:r>
            </a:p>
          </p:txBody>
        </p:sp>
        <p:sp>
          <p:nvSpPr>
            <p:cNvPr id="3092" name="Tekstvak 29"/>
            <p:cNvSpPr txBox="1">
              <a:spLocks noChangeArrowheads="1"/>
            </p:cNvSpPr>
            <p:nvPr/>
          </p:nvSpPr>
          <p:spPr bwMode="auto">
            <a:xfrm>
              <a:off x="433388" y="2528888"/>
              <a:ext cx="1114425" cy="2762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nl-NL" sz="1200" smtClean="0">
                  <a:solidFill>
                    <a:srgbClr val="002060"/>
                  </a:solidFill>
                </a:rPr>
                <a:t>8 Finality</a:t>
              </a:r>
              <a:endParaRPr lang="nl-NL" sz="1200">
                <a:solidFill>
                  <a:srgbClr val="002060"/>
                </a:solidFill>
              </a:endParaRPr>
            </a:p>
          </p:txBody>
        </p:sp>
        <p:sp>
          <p:nvSpPr>
            <p:cNvPr id="3093" name="Tekstvak 31"/>
            <p:cNvSpPr txBox="1">
              <a:spLocks noChangeArrowheads="1"/>
            </p:cNvSpPr>
            <p:nvPr/>
          </p:nvSpPr>
          <p:spPr bwMode="auto">
            <a:xfrm>
              <a:off x="73025" y="3455988"/>
              <a:ext cx="1114425" cy="457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nl-NL" sz="1200" smtClean="0">
                  <a:solidFill>
                    <a:srgbClr val="002060"/>
                  </a:solidFill>
                </a:rPr>
                <a:t>10 Physical </a:t>
              </a:r>
              <a:r>
                <a:rPr lang="nl-NL" sz="1200">
                  <a:solidFill>
                    <a:srgbClr val="002060"/>
                  </a:solidFill>
                </a:rPr>
                <a:t>deliveries</a:t>
              </a:r>
            </a:p>
          </p:txBody>
        </p:sp>
        <p:cxnSp>
          <p:nvCxnSpPr>
            <p:cNvPr id="102" name="Rechte verbindingslijn 101"/>
            <p:cNvCxnSpPr/>
            <p:nvPr/>
          </p:nvCxnSpPr>
          <p:spPr>
            <a:xfrm flipH="1">
              <a:off x="1104900" y="3387725"/>
              <a:ext cx="369888" cy="168275"/>
            </a:xfrm>
            <a:prstGeom prst="line">
              <a:avLst/>
            </a:prstGeom>
            <a:ln w="254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Rechte verbindingslijn 104"/>
            <p:cNvCxnSpPr/>
            <p:nvPr/>
          </p:nvCxnSpPr>
          <p:spPr>
            <a:xfrm flipH="1">
              <a:off x="1155700" y="3163888"/>
              <a:ext cx="230188" cy="6350"/>
            </a:xfrm>
            <a:prstGeom prst="line">
              <a:avLst/>
            </a:prstGeom>
            <a:ln w="254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Rechte verbindingslijn 107"/>
            <p:cNvCxnSpPr/>
            <p:nvPr/>
          </p:nvCxnSpPr>
          <p:spPr>
            <a:xfrm flipH="1" flipV="1">
              <a:off x="1295400" y="2765425"/>
              <a:ext cx="331788" cy="179388"/>
            </a:xfrm>
            <a:prstGeom prst="line">
              <a:avLst/>
            </a:prstGeom>
            <a:ln w="254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32" name="Tekstvak 30"/>
            <p:cNvSpPr txBox="1">
              <a:spLocks noChangeArrowheads="1"/>
            </p:cNvSpPr>
            <p:nvPr/>
          </p:nvSpPr>
          <p:spPr bwMode="auto">
            <a:xfrm>
              <a:off x="73819" y="2928938"/>
              <a:ext cx="1114425" cy="457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nl-NL" sz="1200" smtClean="0">
                  <a:solidFill>
                    <a:srgbClr val="002060"/>
                  </a:solidFill>
                </a:rPr>
                <a:t>9 Money </a:t>
              </a:r>
              <a:r>
                <a:rPr lang="nl-NL" sz="1200">
                  <a:solidFill>
                    <a:srgbClr val="002060"/>
                  </a:solidFill>
                </a:rPr>
                <a:t>settlements</a:t>
              </a:r>
            </a:p>
          </p:txBody>
        </p:sp>
      </p:grpSp>
      <p:grpSp>
        <p:nvGrpSpPr>
          <p:cNvPr id="7" name="Groep 6"/>
          <p:cNvGrpSpPr/>
          <p:nvPr/>
        </p:nvGrpSpPr>
        <p:grpSpPr>
          <a:xfrm>
            <a:off x="5219700" y="3860800"/>
            <a:ext cx="3816795" cy="1543049"/>
            <a:chOff x="5219700" y="3860800"/>
            <a:chExt cx="3816795" cy="1543049"/>
          </a:xfrm>
        </p:grpSpPr>
        <p:sp>
          <p:nvSpPr>
            <p:cNvPr id="3084" name="Ovaal 15"/>
            <p:cNvSpPr>
              <a:spLocks noChangeArrowheads="1"/>
            </p:cNvSpPr>
            <p:nvPr/>
          </p:nvSpPr>
          <p:spPr bwMode="auto">
            <a:xfrm>
              <a:off x="5219700" y="3860800"/>
              <a:ext cx="2095500" cy="762000"/>
            </a:xfrm>
            <a:prstGeom prst="ellipse">
              <a:avLst/>
            </a:prstGeom>
            <a:solidFill>
              <a:srgbClr val="66CCFF">
                <a:alpha val="32941"/>
              </a:srgbClr>
            </a:solidFill>
            <a:ln w="41275" algn="ctr">
              <a:solidFill>
                <a:srgbClr val="66CCFF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nl-NL" sz="1200" b="1">
                  <a:solidFill>
                    <a:srgbClr val="000000"/>
                  </a:solidFill>
                  <a:latin typeface="Arial" charset="0"/>
                  <a:cs typeface="Arial" charset="0"/>
                </a:rPr>
                <a:t>General business and operational risk management (3)</a:t>
              </a:r>
            </a:p>
          </p:txBody>
        </p:sp>
        <p:sp>
          <p:nvSpPr>
            <p:cNvPr id="3100" name="Tekstvak 38"/>
            <p:cNvSpPr txBox="1">
              <a:spLocks noChangeArrowheads="1"/>
            </p:cNvSpPr>
            <p:nvPr/>
          </p:nvSpPr>
          <p:spPr bwMode="auto">
            <a:xfrm>
              <a:off x="6859588" y="5129212"/>
              <a:ext cx="1570038" cy="2746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nl-NL" sz="1200" smtClean="0">
                  <a:solidFill>
                    <a:srgbClr val="002060"/>
                  </a:solidFill>
                </a:rPr>
                <a:t>17 </a:t>
              </a:r>
              <a:r>
                <a:rPr lang="nl-NL" sz="1200" smtClean="0">
                  <a:solidFill>
                    <a:srgbClr val="FF0000"/>
                  </a:solidFill>
                </a:rPr>
                <a:t>Operational </a:t>
              </a:r>
              <a:r>
                <a:rPr lang="nl-NL" sz="1200">
                  <a:solidFill>
                    <a:srgbClr val="FF0000"/>
                  </a:solidFill>
                </a:rPr>
                <a:t>risk</a:t>
              </a:r>
            </a:p>
          </p:txBody>
        </p:sp>
        <p:sp>
          <p:nvSpPr>
            <p:cNvPr id="3101" name="Tekstvak 39"/>
            <p:cNvSpPr txBox="1">
              <a:spLocks noChangeArrowheads="1"/>
            </p:cNvSpPr>
            <p:nvPr/>
          </p:nvSpPr>
          <p:spPr bwMode="auto">
            <a:xfrm>
              <a:off x="7380288" y="4619625"/>
              <a:ext cx="1377950" cy="4616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nl-NL" sz="1200" smtClean="0">
                  <a:solidFill>
                    <a:srgbClr val="002060"/>
                  </a:solidFill>
                </a:rPr>
                <a:t>16 Custody Investment risk</a:t>
              </a:r>
              <a:endParaRPr lang="nl-NL" sz="1200">
                <a:solidFill>
                  <a:srgbClr val="002060"/>
                </a:solidFill>
              </a:endParaRPr>
            </a:p>
          </p:txBody>
        </p:sp>
        <p:cxnSp>
          <p:nvCxnSpPr>
            <p:cNvPr id="69" name="Rechte verbindingslijn 68"/>
            <p:cNvCxnSpPr/>
            <p:nvPr/>
          </p:nvCxnSpPr>
          <p:spPr>
            <a:xfrm flipV="1">
              <a:off x="7296150" y="4287838"/>
              <a:ext cx="487363" cy="17462"/>
            </a:xfrm>
            <a:prstGeom prst="line">
              <a:avLst/>
            </a:prstGeom>
            <a:ln w="254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Rechte verbindingslijn 71"/>
            <p:cNvCxnSpPr/>
            <p:nvPr/>
          </p:nvCxnSpPr>
          <p:spPr>
            <a:xfrm>
              <a:off x="7092950" y="4508500"/>
              <a:ext cx="328613" cy="80963"/>
            </a:xfrm>
            <a:prstGeom prst="line">
              <a:avLst/>
            </a:prstGeom>
            <a:ln w="254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Rechte verbindingslijn 74"/>
            <p:cNvCxnSpPr/>
            <p:nvPr/>
          </p:nvCxnSpPr>
          <p:spPr>
            <a:xfrm>
              <a:off x="6877050" y="4581525"/>
              <a:ext cx="381000" cy="314325"/>
            </a:xfrm>
            <a:prstGeom prst="line">
              <a:avLst/>
            </a:prstGeom>
            <a:ln w="254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33" name="Tekstvak 40"/>
            <p:cNvSpPr txBox="1">
              <a:spLocks noChangeArrowheads="1"/>
            </p:cNvSpPr>
            <p:nvPr/>
          </p:nvSpPr>
          <p:spPr bwMode="auto">
            <a:xfrm>
              <a:off x="7720012" y="4159250"/>
              <a:ext cx="1316483" cy="27699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nl-NL" sz="1200" smtClean="0">
                  <a:solidFill>
                    <a:srgbClr val="002060"/>
                  </a:solidFill>
                </a:rPr>
                <a:t>15</a:t>
              </a:r>
              <a:r>
                <a:rPr lang="nl-NL" sz="1200" smtClean="0">
                  <a:solidFill>
                    <a:srgbClr val="00B0F0"/>
                  </a:solidFill>
                </a:rPr>
                <a:t> Business </a:t>
              </a:r>
              <a:r>
                <a:rPr lang="nl-NL" sz="1200">
                  <a:solidFill>
                    <a:srgbClr val="00B0F0"/>
                  </a:solidFill>
                </a:rPr>
                <a:t>risk</a:t>
              </a:r>
            </a:p>
          </p:txBody>
        </p:sp>
      </p:grpSp>
      <p:sp>
        <p:nvSpPr>
          <p:cNvPr id="3134" name="Titel 1"/>
          <p:cNvSpPr>
            <a:spLocks/>
          </p:cNvSpPr>
          <p:nvPr/>
        </p:nvSpPr>
        <p:spPr bwMode="auto">
          <a:xfrm>
            <a:off x="0" y="0"/>
            <a:ext cx="8675688" cy="849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nl-NL" sz="3200" dirty="0" err="1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Organizational</a:t>
            </a:r>
            <a:r>
              <a:rPr lang="nl-NL" sz="3200" dirty="0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 </a:t>
            </a:r>
            <a:r>
              <a:rPr lang="nl-NL" sz="3200" dirty="0" err="1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aspects</a:t>
            </a:r>
            <a:r>
              <a:rPr lang="nl-NL" sz="3200" dirty="0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 – </a:t>
            </a:r>
            <a:r>
              <a:rPr lang="nl-NL" sz="3200" dirty="0" err="1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broad</a:t>
            </a:r>
            <a:r>
              <a:rPr lang="nl-NL" sz="3200" dirty="0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 scope of </a:t>
            </a:r>
            <a:r>
              <a:rPr lang="nl-NL" sz="3200" dirty="0" err="1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activities</a:t>
            </a:r>
            <a:endParaRPr lang="nl-NL" sz="3200" dirty="0">
              <a:solidFill>
                <a:srgbClr val="FFFFFF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3135" name="Tekstvak 1"/>
          <p:cNvSpPr txBox="1">
            <a:spLocks noChangeArrowheads="1"/>
          </p:cNvSpPr>
          <p:nvPr/>
        </p:nvSpPr>
        <p:spPr bwMode="auto">
          <a:xfrm>
            <a:off x="3447787" y="6520598"/>
            <a:ext cx="46196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nl-NL" sz="1200" dirty="0">
                <a:solidFill>
                  <a:srgbClr val="002060"/>
                </a:solidFill>
              </a:rPr>
              <a:t>Legend:</a:t>
            </a:r>
            <a:r>
              <a:rPr lang="nl-NL" sz="1200" dirty="0">
                <a:solidFill>
                  <a:srgbClr val="00B0F0"/>
                </a:solidFill>
              </a:rPr>
              <a:t> </a:t>
            </a:r>
            <a:r>
              <a:rPr lang="nl-NL" sz="1200" dirty="0" err="1">
                <a:solidFill>
                  <a:srgbClr val="00B0F0"/>
                </a:solidFill>
              </a:rPr>
              <a:t>completely</a:t>
            </a:r>
            <a:r>
              <a:rPr lang="nl-NL" sz="1200" dirty="0">
                <a:solidFill>
                  <a:srgbClr val="00B0F0"/>
                </a:solidFill>
              </a:rPr>
              <a:t> new  </a:t>
            </a:r>
            <a:r>
              <a:rPr lang="nl-NL" sz="1200" dirty="0" err="1">
                <a:solidFill>
                  <a:srgbClr val="FF0000"/>
                </a:solidFill>
              </a:rPr>
              <a:t>raising</a:t>
            </a:r>
            <a:r>
              <a:rPr lang="nl-NL" sz="1200" dirty="0">
                <a:solidFill>
                  <a:srgbClr val="FF0000"/>
                </a:solidFill>
              </a:rPr>
              <a:t> the bar  </a:t>
            </a:r>
            <a:r>
              <a:rPr lang="nl-NL" sz="1200" dirty="0" err="1">
                <a:solidFill>
                  <a:srgbClr val="002060"/>
                </a:solidFill>
              </a:rPr>
              <a:t>basically</a:t>
            </a:r>
            <a:r>
              <a:rPr lang="nl-NL" sz="1200" dirty="0">
                <a:solidFill>
                  <a:srgbClr val="002060"/>
                </a:solidFill>
              </a:rPr>
              <a:t> </a:t>
            </a:r>
            <a:r>
              <a:rPr lang="nl-NL" sz="1200" dirty="0" err="1">
                <a:solidFill>
                  <a:srgbClr val="002060"/>
                </a:solidFill>
              </a:rPr>
              <a:t>unchanged</a:t>
            </a:r>
            <a:r>
              <a:rPr lang="nl-NL" sz="1200" dirty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64" name="Slide Number Placeholder 1"/>
          <p:cNvSpPr>
            <a:spLocks noGrp="1"/>
          </p:cNvSpPr>
          <p:nvPr>
            <p:ph type="sldNum" idx="4294967295"/>
          </p:nvPr>
        </p:nvSpPr>
        <p:spPr>
          <a:xfrm>
            <a:off x="7913688" y="6257925"/>
            <a:ext cx="763587" cy="3556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31FE0FC4-BBAC-45B2-B965-8A6ADE742075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0075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nl-NL" dirty="0" smtClean="0"/>
              <a:t>Organizational aspects - skills</a:t>
            </a:r>
            <a:endParaRPr lang="nl-NL" altLang="nl-NL" dirty="0" smtClean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nl-NL" sz="2800" dirty="0"/>
              <a:t>DNB – Oversight - Staffing</a:t>
            </a:r>
            <a:endParaRPr lang="en-US" altLang="nl-NL" sz="2500" dirty="0" smtClean="0"/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nl-NL" sz="2500" dirty="0" smtClean="0"/>
          </a:p>
          <a:p>
            <a:pPr>
              <a:lnSpc>
                <a:spcPct val="90000"/>
              </a:lnSpc>
            </a:pPr>
            <a:r>
              <a:rPr lang="en-US" altLang="nl-NL" sz="2400" dirty="0" smtClean="0"/>
              <a:t>Multidisciplinary</a:t>
            </a:r>
            <a:r>
              <a:rPr lang="en-US" altLang="nl-NL" sz="2500" dirty="0" smtClean="0"/>
              <a:t> in education </a:t>
            </a:r>
            <a:r>
              <a:rPr lang="en-US" altLang="nl-NL" sz="1600" dirty="0" smtClean="0"/>
              <a:t>(lawyers, (it)auditors, financial risk experts, economists, policy makers)</a:t>
            </a:r>
          </a:p>
          <a:p>
            <a:pPr>
              <a:lnSpc>
                <a:spcPct val="90000"/>
              </a:lnSpc>
            </a:pPr>
            <a:r>
              <a:rPr lang="en-US" altLang="nl-NL" sz="2400" dirty="0" smtClean="0"/>
              <a:t>Experience in securities and/or payments</a:t>
            </a:r>
          </a:p>
          <a:p>
            <a:pPr>
              <a:lnSpc>
                <a:spcPct val="90000"/>
              </a:lnSpc>
            </a:pPr>
            <a:r>
              <a:rPr lang="en-US" altLang="nl-NL" sz="2400" dirty="0" smtClean="0"/>
              <a:t>Mixture of junior and senior staff, and in work experience</a:t>
            </a:r>
          </a:p>
          <a:p>
            <a:pPr>
              <a:lnSpc>
                <a:spcPct val="90000"/>
              </a:lnSpc>
            </a:pPr>
            <a:endParaRPr lang="en-US" altLang="nl-NL" sz="2400" dirty="0" smtClean="0"/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nl-NL" sz="2100" dirty="0" smtClean="0"/>
              <a:t>If necessary:</a:t>
            </a:r>
          </a:p>
          <a:p>
            <a:pPr>
              <a:lnSpc>
                <a:spcPct val="90000"/>
              </a:lnSpc>
            </a:pPr>
            <a:r>
              <a:rPr lang="en-US" altLang="nl-NL" sz="2100" dirty="0" smtClean="0"/>
              <a:t>Hire expertise and experience (within DNB or outside, e.g. by means of cooperating with other authorities)</a:t>
            </a:r>
            <a:endParaRPr lang="nl-NL" altLang="nl-NL" sz="2100" dirty="0" smtClean="0"/>
          </a:p>
          <a:p>
            <a:pPr>
              <a:lnSpc>
                <a:spcPct val="90000"/>
              </a:lnSpc>
            </a:pPr>
            <a:endParaRPr lang="en-US" altLang="nl-NL" sz="2400" dirty="0" smtClean="0"/>
          </a:p>
          <a:p>
            <a:pPr>
              <a:lnSpc>
                <a:spcPct val="90000"/>
              </a:lnSpc>
            </a:pPr>
            <a:endParaRPr lang="en-US" altLang="nl-NL" sz="2400" dirty="0" smtClean="0"/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nl-NL" sz="1600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3EE6724-4521-4EF8-974D-BA1C7F9CD007}" type="slidenum">
              <a:rPr lang="nl-NL" smtClean="0"/>
              <a:pPr/>
              <a:t>13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43234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nl-NL" dirty="0" smtClean="0"/>
              <a:t>Organizational aspects: Teamwork!!!</a:t>
            </a:r>
            <a:r>
              <a:rPr lang="nl-NL" altLang="nl-NL" sz="2800" b="1" dirty="0"/>
              <a:t/>
            </a:r>
            <a:br>
              <a:rPr lang="nl-NL" altLang="nl-NL" sz="2800" b="1" dirty="0"/>
            </a:br>
            <a:endParaRPr lang="nl-NL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3EE6724-4521-4EF8-974D-BA1C7F9CD007}" type="slidenum">
              <a:rPr lang="nl-NL" smtClean="0"/>
              <a:pPr/>
              <a:t>14</a:t>
            </a:fld>
            <a:endParaRPr lang="nl-NL" dirty="0"/>
          </a:p>
        </p:txBody>
      </p:sp>
      <p:pic>
        <p:nvPicPr>
          <p:cNvPr id="6" name="Picture 11" descr="ANd9GcTGj40EkU3bMYsWc6AWGHMUSQjQd4DH23i6PPrDiDhDjL_fNzbpj3_wD0g2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4435" y="2141600"/>
            <a:ext cx="2176385" cy="1683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 descr="incredibles_ver2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5453" y="1994810"/>
            <a:ext cx="2065338" cy="306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3921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nl-NL" dirty="0"/>
              <a:t>Organizational aspects - characters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nl-NL" dirty="0"/>
              <a:t>A COP-LIKE TYPE</a:t>
            </a:r>
            <a:r>
              <a:rPr lang="en-US" altLang="nl-NL" dirty="0" smtClean="0"/>
              <a:t>?</a:t>
            </a:r>
          </a:p>
          <a:p>
            <a:endParaRPr lang="en-US" dirty="0"/>
          </a:p>
          <a:p>
            <a:endParaRPr lang="nl-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3EE6724-4521-4EF8-974D-BA1C7F9CD007}" type="slidenum">
              <a:rPr lang="nl-NL" smtClean="0"/>
              <a:pPr/>
              <a:t>15</a:t>
            </a:fld>
            <a:endParaRPr lang="nl-NL" dirty="0"/>
          </a:p>
        </p:txBody>
      </p:sp>
      <p:pic>
        <p:nvPicPr>
          <p:cNvPr id="7" name="Picture 4" descr="bromsn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46299" y="2182620"/>
            <a:ext cx="2009339" cy="2712608"/>
          </a:xfrm>
          <a:prstGeom prst="rect">
            <a:avLst/>
          </a:prstGeom>
        </p:spPr>
      </p:pic>
      <p:pic>
        <p:nvPicPr>
          <p:cNvPr id="8" name="Picture 7" descr="police offic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88238" y="2310199"/>
            <a:ext cx="2674938" cy="2457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377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nl-NL" dirty="0"/>
              <a:t>Organizational aspects - characters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nl-NL" dirty="0"/>
              <a:t>A </a:t>
            </a:r>
            <a:r>
              <a:rPr lang="en-US" altLang="nl-NL" dirty="0" smtClean="0"/>
              <a:t>CO-OPERATIVE </a:t>
            </a:r>
            <a:r>
              <a:rPr lang="en-US" altLang="nl-NL" dirty="0"/>
              <a:t>TYPE</a:t>
            </a:r>
            <a:r>
              <a:rPr lang="en-US" altLang="nl-NL" dirty="0" smtClean="0"/>
              <a:t>?</a:t>
            </a:r>
          </a:p>
          <a:p>
            <a:endParaRPr lang="en-US" dirty="0"/>
          </a:p>
          <a:p>
            <a:endParaRPr lang="nl-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3EE6724-4521-4EF8-974D-BA1C7F9CD007}" type="slidenum">
              <a:rPr lang="nl-NL" smtClean="0"/>
              <a:pPr/>
              <a:t>16</a:t>
            </a:fld>
            <a:endParaRPr lang="nl-NL" dirty="0"/>
          </a:p>
        </p:txBody>
      </p:sp>
      <p:pic>
        <p:nvPicPr>
          <p:cNvPr id="7" name="Picture 4" descr="cooperation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43896" y="2291559"/>
            <a:ext cx="2152650" cy="2124075"/>
          </a:xfrm>
          <a:prstGeom prst="rect">
            <a:avLst/>
          </a:prstGeom>
        </p:spPr>
      </p:pic>
      <p:pic>
        <p:nvPicPr>
          <p:cNvPr id="8" name="Picture 7" descr="cooperation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44911" y="2085183"/>
            <a:ext cx="2593975" cy="2536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886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Important </a:t>
            </a:r>
            <a:r>
              <a:rPr lang="nl-NL" dirty="0" err="1" smtClean="0"/>
              <a:t>questions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 smtClean="0"/>
          </a:p>
          <a:p>
            <a:r>
              <a:rPr lang="nl-NL" dirty="0" err="1" smtClean="0"/>
              <a:t>Examples</a:t>
            </a:r>
            <a:endParaRPr lang="nl-NL" dirty="0" smtClean="0"/>
          </a:p>
          <a:p>
            <a:endParaRPr lang="nl-NL" dirty="0"/>
          </a:p>
          <a:p>
            <a:pPr marL="285750" indent="-285750">
              <a:buFontTx/>
              <a:buChar char="-"/>
            </a:pPr>
            <a:r>
              <a:rPr lang="nl-NL" dirty="0" smtClean="0"/>
              <a:t>How do </a:t>
            </a:r>
            <a:r>
              <a:rPr lang="nl-NL" dirty="0" err="1" smtClean="0"/>
              <a:t>you</a:t>
            </a:r>
            <a:r>
              <a:rPr lang="nl-NL" dirty="0" smtClean="0"/>
              <a:t> </a:t>
            </a:r>
            <a:r>
              <a:rPr lang="nl-NL" dirty="0" err="1" smtClean="0"/>
              <a:t>organize</a:t>
            </a:r>
            <a:r>
              <a:rPr lang="nl-NL" dirty="0" smtClean="0"/>
              <a:t> </a:t>
            </a:r>
            <a:r>
              <a:rPr lang="nl-NL" dirty="0" err="1" smtClean="0"/>
              <a:t>your</a:t>
            </a:r>
            <a:r>
              <a:rPr lang="nl-NL" dirty="0" smtClean="0"/>
              <a:t> intelligence?</a:t>
            </a:r>
          </a:p>
          <a:p>
            <a:pPr marL="285750" indent="-285750">
              <a:buFontTx/>
              <a:buChar char="-"/>
            </a:pPr>
            <a:endParaRPr lang="nl-NL" dirty="0" smtClean="0"/>
          </a:p>
          <a:p>
            <a:pPr marL="285750" indent="-285750">
              <a:buFontTx/>
              <a:buChar char="-"/>
            </a:pPr>
            <a:r>
              <a:rPr lang="nl-NL" dirty="0" smtClean="0"/>
              <a:t>How do </a:t>
            </a:r>
            <a:r>
              <a:rPr lang="nl-NL" dirty="0" err="1" smtClean="0"/>
              <a:t>you</a:t>
            </a:r>
            <a:r>
              <a:rPr lang="nl-NL" dirty="0" smtClean="0"/>
              <a:t> </a:t>
            </a:r>
            <a:r>
              <a:rPr lang="nl-NL" dirty="0" err="1" smtClean="0"/>
              <a:t>avoid</a:t>
            </a:r>
            <a:r>
              <a:rPr lang="nl-NL" dirty="0" smtClean="0"/>
              <a:t> </a:t>
            </a:r>
            <a:r>
              <a:rPr lang="nl-NL" dirty="0" err="1" smtClean="0"/>
              <a:t>regulatory</a:t>
            </a:r>
            <a:r>
              <a:rPr lang="nl-NL" dirty="0" smtClean="0"/>
              <a:t> </a:t>
            </a:r>
            <a:r>
              <a:rPr lang="nl-NL" dirty="0" err="1" smtClean="0"/>
              <a:t>capture</a:t>
            </a:r>
            <a:r>
              <a:rPr lang="nl-NL" dirty="0" smtClean="0"/>
              <a:t>?</a:t>
            </a:r>
          </a:p>
          <a:p>
            <a:pPr marL="285750" indent="-285750">
              <a:buFontTx/>
              <a:buChar char="-"/>
            </a:pPr>
            <a:endParaRPr lang="nl-NL" dirty="0"/>
          </a:p>
          <a:p>
            <a:pPr marL="285750" indent="-285750">
              <a:buFontTx/>
              <a:buChar char="-"/>
            </a:pPr>
            <a:r>
              <a:rPr lang="nl-NL" dirty="0" smtClean="0"/>
              <a:t>How do </a:t>
            </a:r>
            <a:r>
              <a:rPr lang="nl-NL" dirty="0" err="1" smtClean="0"/>
              <a:t>you</a:t>
            </a:r>
            <a:r>
              <a:rPr lang="nl-NL" dirty="0" smtClean="0"/>
              <a:t> </a:t>
            </a:r>
            <a:r>
              <a:rPr lang="nl-NL" dirty="0" err="1" smtClean="0"/>
              <a:t>promote</a:t>
            </a:r>
            <a:r>
              <a:rPr lang="nl-NL" dirty="0" smtClean="0"/>
              <a:t> teamwork? </a:t>
            </a:r>
          </a:p>
          <a:p>
            <a:pPr marL="285750" indent="-285750">
              <a:buFontTx/>
              <a:buChar char="-"/>
            </a:pPr>
            <a:endParaRPr lang="nl-NL" dirty="0"/>
          </a:p>
          <a:p>
            <a:endParaRPr lang="nl-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3EE6724-4521-4EF8-974D-BA1C7F9CD007}" type="slidenum">
              <a:rPr lang="nl-NL" smtClean="0"/>
              <a:pPr/>
              <a:t>17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37191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Practical Message I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nl-NL" sz="2000" dirty="0"/>
          </a:p>
          <a:p>
            <a:r>
              <a:rPr lang="en-US" altLang="nl-NL" sz="2400" dirty="0"/>
              <a:t>Key</a:t>
            </a:r>
          </a:p>
          <a:p>
            <a:endParaRPr lang="en-US" altLang="nl-NL" sz="2000" dirty="0"/>
          </a:p>
          <a:p>
            <a:r>
              <a:rPr lang="en-US" altLang="nl-NL" sz="2000" dirty="0">
                <a:latin typeface="Arial" panose="020B0604020202020204" pitchFamily="34" charset="0"/>
                <a:cs typeface="Arial" panose="020B0604020202020204" pitchFamily="34" charset="0"/>
              </a:rPr>
              <a:t>● </a:t>
            </a:r>
            <a:r>
              <a:rPr lang="en-US" altLang="nl-NL" sz="2400" b="1" dirty="0"/>
              <a:t>Knowledge</a:t>
            </a:r>
          </a:p>
          <a:p>
            <a:endParaRPr lang="en-US" altLang="nl-NL" sz="2000" dirty="0"/>
          </a:p>
          <a:p>
            <a:endParaRPr lang="nl-NL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3EE6724-4521-4EF8-974D-BA1C7F9CD007}" type="slidenum">
              <a:rPr lang="nl-NL" smtClean="0"/>
              <a:pPr/>
              <a:t>18</a:t>
            </a:fld>
            <a:endParaRPr lang="nl-NL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9136" y="2019710"/>
            <a:ext cx="3278369" cy="199206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6130" y="3275568"/>
            <a:ext cx="2053898" cy="2045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93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THE ELEPHANT AGAIN</a:t>
            </a:r>
            <a:r>
              <a:rPr lang="nl-NL" b="1" dirty="0" smtClean="0"/>
              <a:t> </a:t>
            </a:r>
            <a:endParaRPr lang="nl-NL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 smtClean="0"/>
          </a:p>
          <a:p>
            <a:endParaRPr lang="nl-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3EE6724-4521-4EF8-974D-BA1C7F9CD007}" type="slidenum">
              <a:rPr lang="nl-NL" smtClean="0"/>
              <a:pPr/>
              <a:t>19</a:t>
            </a:fld>
            <a:endParaRPr lang="nl-NL" dirty="0"/>
          </a:p>
        </p:txBody>
      </p:sp>
      <p:graphicFrame>
        <p:nvGraphicFramePr>
          <p:cNvPr id="7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9892960"/>
              </p:ext>
            </p:extLst>
          </p:nvPr>
        </p:nvGraphicFramePr>
        <p:xfrm>
          <a:off x="1766743" y="1450751"/>
          <a:ext cx="5610513" cy="40137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8" name="Photo Editor Photo" r:id="rId3" imgW="7361905" imgH="5266667" progId="MSPhotoEd.3">
                  <p:embed/>
                </p:oleObj>
              </mc:Choice>
              <mc:Fallback>
                <p:oleObj name="Photo Editor Photo" r:id="rId3" imgW="7361905" imgH="5266667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6743" y="1450751"/>
                        <a:ext cx="5610513" cy="401373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62252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AGENDA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2380" y="1353600"/>
            <a:ext cx="8553600" cy="4608000"/>
          </a:xfrm>
        </p:spPr>
        <p:txBody>
          <a:bodyPr/>
          <a:lstStyle/>
          <a:p>
            <a:endParaRPr lang="nl-NL" sz="2400" dirty="0" smtClean="0"/>
          </a:p>
          <a:p>
            <a:endParaRPr lang="nl-NL" sz="2400" dirty="0"/>
          </a:p>
          <a:p>
            <a:r>
              <a:rPr lang="nl-NL" sz="2400" dirty="0" smtClean="0"/>
              <a:t>Central </a:t>
            </a:r>
            <a:r>
              <a:rPr lang="nl-NL" sz="2400" dirty="0" err="1"/>
              <a:t>Q</a:t>
            </a:r>
            <a:r>
              <a:rPr lang="nl-NL" sz="2400" dirty="0" err="1" smtClean="0"/>
              <a:t>uestions</a:t>
            </a:r>
            <a:r>
              <a:rPr lang="nl-NL" sz="2400" dirty="0" smtClean="0"/>
              <a:t> </a:t>
            </a:r>
          </a:p>
          <a:p>
            <a:endParaRPr lang="nl-NL" sz="2400" dirty="0"/>
          </a:p>
          <a:p>
            <a:r>
              <a:rPr lang="nl-NL" dirty="0" smtClean="0"/>
              <a:t>How do we </a:t>
            </a:r>
            <a:r>
              <a:rPr lang="nl-NL" dirty="0" err="1" smtClean="0"/>
              <a:t>conduct</a:t>
            </a:r>
            <a:r>
              <a:rPr lang="nl-NL" dirty="0" smtClean="0"/>
              <a:t> </a:t>
            </a:r>
            <a:r>
              <a:rPr lang="nl-NL" dirty="0" err="1" smtClean="0"/>
              <a:t>oversight</a:t>
            </a:r>
            <a:r>
              <a:rPr lang="nl-NL" dirty="0" smtClean="0"/>
              <a:t>?</a:t>
            </a:r>
          </a:p>
          <a:p>
            <a:endParaRPr lang="nl-NL" dirty="0"/>
          </a:p>
          <a:p>
            <a:r>
              <a:rPr lang="nl-NL" dirty="0" err="1" smtClean="0"/>
              <a:t>Today</a:t>
            </a:r>
            <a:r>
              <a:rPr lang="nl-NL" dirty="0" smtClean="0"/>
              <a:t>: practical issues</a:t>
            </a:r>
          </a:p>
          <a:p>
            <a:endParaRPr lang="nl-NL" dirty="0"/>
          </a:p>
          <a:p>
            <a:r>
              <a:rPr lang="nl-NL" dirty="0" err="1" smtClean="0"/>
              <a:t>Organizational</a:t>
            </a:r>
            <a:r>
              <a:rPr lang="nl-NL" dirty="0" smtClean="0"/>
              <a:t> </a:t>
            </a:r>
            <a:r>
              <a:rPr lang="nl-NL" dirty="0" err="1" smtClean="0"/>
              <a:t>aspects</a:t>
            </a:r>
            <a:r>
              <a:rPr lang="nl-NL" dirty="0" smtClean="0"/>
              <a:t> </a:t>
            </a:r>
            <a:endParaRPr lang="nl-NL" dirty="0"/>
          </a:p>
          <a:p>
            <a:pPr marL="285750" indent="-285750">
              <a:buFontTx/>
              <a:buChar char="-"/>
            </a:pPr>
            <a:endParaRPr lang="nl-NL" dirty="0" smtClean="0"/>
          </a:p>
          <a:p>
            <a:pPr marL="285750" indent="-285750">
              <a:buFontTx/>
              <a:buChar char="-"/>
            </a:pPr>
            <a:endParaRPr lang="nl-NL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3EE6724-4521-4EF8-974D-BA1C7F9CD007}" type="slidenum">
              <a:rPr lang="nl-NL" smtClean="0"/>
              <a:pPr/>
              <a:t>2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82296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Practical Message II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defRPr/>
            </a:pPr>
            <a:endParaRPr lang="en-US" altLang="nl-NL" sz="2400" dirty="0" smtClean="0"/>
          </a:p>
          <a:p>
            <a:pPr>
              <a:lnSpc>
                <a:spcPct val="90000"/>
              </a:lnSpc>
              <a:defRPr/>
            </a:pPr>
            <a:r>
              <a:rPr lang="en-US" altLang="nl-NL" sz="2400" dirty="0" smtClean="0"/>
              <a:t>On </a:t>
            </a:r>
            <a:r>
              <a:rPr lang="en-US" altLang="nl-NL" sz="2400" dirty="0"/>
              <a:t>interaction between operator and overseer</a:t>
            </a:r>
          </a:p>
          <a:p>
            <a:pPr>
              <a:lnSpc>
                <a:spcPct val="90000"/>
              </a:lnSpc>
              <a:defRPr/>
            </a:pPr>
            <a:endParaRPr lang="en-US" altLang="nl-NL" sz="2400" dirty="0"/>
          </a:p>
          <a:p>
            <a:pPr>
              <a:lnSpc>
                <a:spcPct val="90000"/>
              </a:lnSpc>
              <a:defRPr/>
            </a:pPr>
            <a:r>
              <a:rPr lang="en-US" altLang="nl-NL" sz="2400" dirty="0" smtClean="0"/>
              <a:t>‘IT’S ALL ABOUT COMMUNICATION’</a:t>
            </a:r>
          </a:p>
          <a:p>
            <a:pPr>
              <a:lnSpc>
                <a:spcPct val="90000"/>
              </a:lnSpc>
              <a:defRPr/>
            </a:pPr>
            <a:endParaRPr lang="en-US" altLang="nl-NL" sz="2400" dirty="0"/>
          </a:p>
          <a:p>
            <a:pPr>
              <a:lnSpc>
                <a:spcPct val="90000"/>
              </a:lnSpc>
              <a:defRPr/>
            </a:pPr>
            <a:endParaRPr lang="en-US" altLang="nl-NL" sz="2400" dirty="0" smtClean="0"/>
          </a:p>
          <a:p>
            <a:pPr>
              <a:lnSpc>
                <a:spcPct val="90000"/>
              </a:lnSpc>
              <a:defRPr/>
            </a:pPr>
            <a:r>
              <a:rPr lang="en-US" altLang="nl-NL" sz="2400" dirty="0" smtClean="0"/>
              <a:t>Important</a:t>
            </a:r>
            <a:r>
              <a:rPr lang="en-US" altLang="nl-NL" sz="2400" dirty="0" smtClean="0"/>
              <a:t>: interviewing techniques</a:t>
            </a:r>
          </a:p>
          <a:p>
            <a:pPr>
              <a:lnSpc>
                <a:spcPct val="90000"/>
              </a:lnSpc>
              <a:defRPr/>
            </a:pPr>
            <a:endParaRPr lang="en-US" altLang="nl-NL" sz="2400" dirty="0"/>
          </a:p>
          <a:p>
            <a:pPr>
              <a:lnSpc>
                <a:spcPct val="90000"/>
              </a:lnSpc>
              <a:defRPr/>
            </a:pPr>
            <a:endParaRPr lang="en-US" altLang="nl-NL" sz="2400" dirty="0"/>
          </a:p>
          <a:p>
            <a:pPr>
              <a:lnSpc>
                <a:spcPct val="90000"/>
              </a:lnSpc>
              <a:defRPr/>
            </a:pPr>
            <a:endParaRPr lang="en-US" altLang="nl-NL" sz="2000" dirty="0" smtClean="0"/>
          </a:p>
          <a:p>
            <a:pPr>
              <a:lnSpc>
                <a:spcPct val="90000"/>
              </a:lnSpc>
              <a:defRPr/>
            </a:pPr>
            <a:endParaRPr lang="en-US" altLang="nl-NL" sz="2000" dirty="0"/>
          </a:p>
          <a:p>
            <a:pPr>
              <a:lnSpc>
                <a:spcPct val="90000"/>
              </a:lnSpc>
              <a:defRPr/>
            </a:pPr>
            <a:endParaRPr lang="en-US" altLang="nl-NL" sz="2000" dirty="0"/>
          </a:p>
          <a:p>
            <a:endParaRPr lang="nl-NL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3EE6724-4521-4EF8-974D-BA1C7F9CD007}" type="slidenum">
              <a:rPr lang="nl-NL" smtClean="0"/>
              <a:pPr/>
              <a:t>20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3673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Practical Message </a:t>
            </a:r>
            <a:r>
              <a:rPr lang="nl-NL" dirty="0" smtClean="0"/>
              <a:t>III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sz="2000" dirty="0"/>
              <a:t>Best Practices for Overseers?</a:t>
            </a:r>
          </a:p>
          <a:p>
            <a:pPr>
              <a:lnSpc>
                <a:spcPct val="90000"/>
              </a:lnSpc>
              <a:defRPr/>
            </a:pPr>
            <a:endParaRPr lang="en-US" sz="2000" dirty="0"/>
          </a:p>
          <a:p>
            <a:pPr>
              <a:lnSpc>
                <a:spcPct val="90000"/>
              </a:lnSpc>
              <a:defRPr/>
            </a:pPr>
            <a:r>
              <a:rPr lang="en-US" sz="2000" dirty="0"/>
              <a:t>- Be accountable</a:t>
            </a:r>
          </a:p>
          <a:p>
            <a:pPr>
              <a:lnSpc>
                <a:spcPct val="90000"/>
              </a:lnSpc>
              <a:defRPr/>
            </a:pPr>
            <a:r>
              <a:rPr lang="en-US" sz="2000" dirty="0"/>
              <a:t>- Explain, explain, explain</a:t>
            </a:r>
          </a:p>
          <a:p>
            <a:pPr>
              <a:lnSpc>
                <a:spcPct val="90000"/>
              </a:lnSpc>
              <a:defRPr/>
            </a:pPr>
            <a:r>
              <a:rPr lang="en-US" sz="2000" dirty="0"/>
              <a:t>- Do what you say, say what you do</a:t>
            </a:r>
          </a:p>
          <a:p>
            <a:pPr>
              <a:lnSpc>
                <a:spcPct val="90000"/>
              </a:lnSpc>
              <a:defRPr/>
            </a:pPr>
            <a:r>
              <a:rPr lang="en-US" sz="2000" dirty="0"/>
              <a:t>- Co-operate, but be clear about responsibilities</a:t>
            </a:r>
          </a:p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3EE6724-4521-4EF8-974D-BA1C7F9CD007}" type="slidenum">
              <a:rPr lang="nl-NL" smtClean="0"/>
              <a:pPr/>
              <a:t>21</a:t>
            </a:fld>
            <a:endParaRPr lang="nl-NL" dirty="0"/>
          </a:p>
        </p:txBody>
      </p:sp>
      <p:pic>
        <p:nvPicPr>
          <p:cNvPr id="5" name="Content Placeholder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7680" y="3243265"/>
            <a:ext cx="3461888" cy="2596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1189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3EE6724-4521-4EF8-974D-BA1C7F9CD007}" type="slidenum">
              <a:rPr lang="nl-NL" smtClean="0"/>
              <a:pPr/>
              <a:t>22</a:t>
            </a:fld>
            <a:endParaRPr lang="nl-NL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433019">
            <a:off x="866292" y="1713379"/>
            <a:ext cx="1469350" cy="1928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5221" y="2167238"/>
            <a:ext cx="1390314" cy="211602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56756">
            <a:off x="4151289" y="1770336"/>
            <a:ext cx="2141388" cy="2221712"/>
          </a:xfrm>
          <a:prstGeom prst="rect">
            <a:avLst/>
          </a:prstGeom>
        </p:spPr>
      </p:pic>
      <p:pic>
        <p:nvPicPr>
          <p:cNvPr id="10" name="Content Placeholder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24852">
            <a:off x="2497126" y="2689003"/>
            <a:ext cx="2176867" cy="271792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944" y="3760659"/>
            <a:ext cx="1345836" cy="134583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95348">
            <a:off x="5042086" y="3838405"/>
            <a:ext cx="1799809" cy="1534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978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DEFINITION OVERSIGHT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 smtClean="0"/>
          </a:p>
          <a:p>
            <a:r>
              <a:rPr lang="nl-NL" sz="3200" dirty="0" err="1" smtClean="0">
                <a:solidFill>
                  <a:srgbClr val="000000"/>
                </a:solidFill>
              </a:rPr>
              <a:t>Oversight</a:t>
            </a:r>
            <a:r>
              <a:rPr lang="nl-NL" sz="3200" dirty="0" smtClean="0">
                <a:solidFill>
                  <a:srgbClr val="000000"/>
                </a:solidFill>
              </a:rPr>
              <a:t> </a:t>
            </a:r>
            <a:r>
              <a:rPr lang="nl-NL" sz="3200" dirty="0" smtClean="0"/>
              <a:t>of </a:t>
            </a:r>
            <a:r>
              <a:rPr lang="nl-NL" sz="3200" dirty="0" err="1" smtClean="0">
                <a:solidFill>
                  <a:srgbClr val="000000"/>
                </a:solidFill>
              </a:rPr>
              <a:t>payment</a:t>
            </a:r>
            <a:r>
              <a:rPr lang="nl-NL" sz="3200" dirty="0" smtClean="0">
                <a:solidFill>
                  <a:srgbClr val="000000"/>
                </a:solidFill>
              </a:rPr>
              <a:t> </a:t>
            </a:r>
            <a:r>
              <a:rPr lang="nl-NL" sz="3200" dirty="0" err="1" smtClean="0">
                <a:solidFill>
                  <a:srgbClr val="000000"/>
                </a:solidFill>
              </a:rPr>
              <a:t>and</a:t>
            </a:r>
            <a:r>
              <a:rPr lang="nl-NL" sz="3200" dirty="0" smtClean="0">
                <a:solidFill>
                  <a:srgbClr val="000000"/>
                </a:solidFill>
              </a:rPr>
              <a:t> </a:t>
            </a:r>
            <a:r>
              <a:rPr lang="nl-NL" sz="3200" dirty="0" err="1" smtClean="0">
                <a:solidFill>
                  <a:srgbClr val="000000"/>
                </a:solidFill>
              </a:rPr>
              <a:t>settlement</a:t>
            </a:r>
            <a:endParaRPr lang="nl-NL" sz="3200" dirty="0" smtClean="0">
              <a:solidFill>
                <a:srgbClr val="000000"/>
              </a:solidFill>
            </a:endParaRPr>
          </a:p>
          <a:p>
            <a:r>
              <a:rPr lang="nl-NL" sz="3200" dirty="0" smtClean="0">
                <a:solidFill>
                  <a:srgbClr val="000000"/>
                </a:solidFill>
              </a:rPr>
              <a:t> </a:t>
            </a:r>
          </a:p>
          <a:p>
            <a:r>
              <a:rPr lang="nl-NL" sz="3200" dirty="0" smtClean="0">
                <a:solidFill>
                  <a:srgbClr val="000000"/>
                </a:solidFill>
              </a:rPr>
              <a:t>systems</a:t>
            </a:r>
            <a:r>
              <a:rPr lang="nl-NL" sz="3200" dirty="0" smtClean="0"/>
              <a:t> is a </a:t>
            </a:r>
            <a:r>
              <a:rPr lang="nl-NL" sz="3200" dirty="0" err="1" smtClean="0">
                <a:solidFill>
                  <a:srgbClr val="000000"/>
                </a:solidFill>
              </a:rPr>
              <a:t>central</a:t>
            </a:r>
            <a:r>
              <a:rPr lang="nl-NL" sz="3200" dirty="0" smtClean="0">
                <a:solidFill>
                  <a:srgbClr val="000000"/>
                </a:solidFill>
              </a:rPr>
              <a:t> bank </a:t>
            </a:r>
            <a:r>
              <a:rPr lang="nl-NL" sz="3200" dirty="0" err="1" smtClean="0">
                <a:solidFill>
                  <a:srgbClr val="000000"/>
                </a:solidFill>
              </a:rPr>
              <a:t>function</a:t>
            </a:r>
            <a:endParaRPr lang="nl-NL" sz="3200" dirty="0" smtClean="0">
              <a:solidFill>
                <a:srgbClr val="000000"/>
              </a:solidFill>
            </a:endParaRPr>
          </a:p>
          <a:p>
            <a:endParaRPr lang="nl-NL" sz="3200" dirty="0" smtClean="0"/>
          </a:p>
          <a:p>
            <a:r>
              <a:rPr lang="nl-NL" sz="3200" dirty="0" err="1" smtClean="0"/>
              <a:t>whereby</a:t>
            </a:r>
            <a:r>
              <a:rPr lang="nl-NL" sz="3200" dirty="0" smtClean="0"/>
              <a:t> </a:t>
            </a:r>
            <a:r>
              <a:rPr lang="nl-NL" sz="3200" dirty="0" err="1" smtClean="0"/>
              <a:t>the</a:t>
            </a:r>
            <a:r>
              <a:rPr lang="nl-NL" sz="3200" dirty="0" smtClean="0"/>
              <a:t> </a:t>
            </a:r>
            <a:r>
              <a:rPr lang="nl-NL" sz="3200" dirty="0" err="1" smtClean="0"/>
              <a:t>objectives</a:t>
            </a:r>
            <a:r>
              <a:rPr lang="nl-NL" sz="3200" dirty="0" smtClean="0"/>
              <a:t> of </a:t>
            </a:r>
            <a:r>
              <a:rPr lang="nl-NL" sz="3200" dirty="0" err="1" smtClean="0"/>
              <a:t>safety</a:t>
            </a:r>
            <a:r>
              <a:rPr lang="nl-NL" sz="3200" dirty="0" smtClean="0"/>
              <a:t> </a:t>
            </a:r>
            <a:r>
              <a:rPr lang="nl-NL" sz="3200" dirty="0" err="1" smtClean="0"/>
              <a:t>and</a:t>
            </a:r>
            <a:endParaRPr lang="nl-NL" sz="3200" dirty="0" smtClean="0"/>
          </a:p>
          <a:p>
            <a:endParaRPr lang="nl-NL" sz="3200" dirty="0"/>
          </a:p>
          <a:p>
            <a:r>
              <a:rPr lang="nl-NL" sz="3200" dirty="0" smtClean="0"/>
              <a:t>efficiency are </a:t>
            </a:r>
            <a:r>
              <a:rPr lang="nl-NL" sz="3200" dirty="0" err="1" smtClean="0"/>
              <a:t>promoted</a:t>
            </a:r>
            <a:r>
              <a:rPr lang="nl-NL" sz="3200" dirty="0" smtClean="0"/>
              <a:t> </a:t>
            </a:r>
            <a:r>
              <a:rPr lang="nl-NL" sz="3200" dirty="0" err="1" smtClean="0"/>
              <a:t>by</a:t>
            </a:r>
            <a:r>
              <a:rPr lang="nl-NL" sz="3200" dirty="0" smtClean="0"/>
              <a:t> </a:t>
            </a:r>
            <a:r>
              <a:rPr lang="nl-NL" sz="3200" dirty="0" smtClean="0">
                <a:solidFill>
                  <a:srgbClr val="FF0000"/>
                </a:solidFill>
              </a:rPr>
              <a:t>monitoring</a:t>
            </a:r>
          </a:p>
          <a:p>
            <a:endParaRPr lang="nl-NL" sz="3200" dirty="0"/>
          </a:p>
          <a:p>
            <a:r>
              <a:rPr lang="nl-NL" sz="3200" dirty="0" err="1" smtClean="0"/>
              <a:t>existing</a:t>
            </a:r>
            <a:r>
              <a:rPr lang="nl-NL" sz="3200" dirty="0" smtClean="0"/>
              <a:t> </a:t>
            </a:r>
            <a:r>
              <a:rPr lang="nl-NL" sz="3200" dirty="0" err="1" smtClean="0"/>
              <a:t>and</a:t>
            </a:r>
            <a:r>
              <a:rPr lang="nl-NL" sz="3200" dirty="0" smtClean="0"/>
              <a:t> </a:t>
            </a:r>
            <a:r>
              <a:rPr lang="nl-NL" sz="3200" dirty="0" err="1" smtClean="0"/>
              <a:t>planned</a:t>
            </a:r>
            <a:r>
              <a:rPr lang="nl-NL" sz="3200" dirty="0" smtClean="0"/>
              <a:t> systems, </a:t>
            </a:r>
            <a:r>
              <a:rPr lang="nl-NL" sz="3200" dirty="0" err="1" smtClean="0">
                <a:solidFill>
                  <a:srgbClr val="FF0000"/>
                </a:solidFill>
              </a:rPr>
              <a:t>assessing</a:t>
            </a:r>
            <a:endParaRPr lang="nl-NL" sz="3200" dirty="0" smtClean="0">
              <a:solidFill>
                <a:srgbClr val="FF0000"/>
              </a:solidFill>
            </a:endParaRPr>
          </a:p>
          <a:p>
            <a:endParaRPr lang="nl-NL" sz="3200" dirty="0" smtClean="0"/>
          </a:p>
          <a:p>
            <a:r>
              <a:rPr lang="nl-NL" sz="3200" dirty="0" err="1" smtClean="0"/>
              <a:t>them</a:t>
            </a:r>
            <a:r>
              <a:rPr lang="nl-NL" sz="3200" dirty="0" smtClean="0"/>
              <a:t> </a:t>
            </a:r>
            <a:r>
              <a:rPr lang="nl-NL" sz="3200" dirty="0" err="1" smtClean="0"/>
              <a:t>against</a:t>
            </a:r>
            <a:r>
              <a:rPr lang="nl-NL" sz="3200" dirty="0" smtClean="0"/>
              <a:t> these </a:t>
            </a:r>
            <a:r>
              <a:rPr lang="nl-NL" sz="3200" dirty="0" err="1" smtClean="0"/>
              <a:t>objectives</a:t>
            </a:r>
            <a:r>
              <a:rPr lang="nl-NL" sz="3200" dirty="0" smtClean="0"/>
              <a:t> </a:t>
            </a:r>
            <a:r>
              <a:rPr lang="nl-NL" sz="3200" dirty="0" err="1" smtClean="0"/>
              <a:t>and</a:t>
            </a:r>
            <a:r>
              <a:rPr lang="nl-NL" sz="3200" dirty="0" smtClean="0"/>
              <a:t>,</a:t>
            </a:r>
          </a:p>
          <a:p>
            <a:endParaRPr lang="nl-NL" sz="3200" dirty="0"/>
          </a:p>
          <a:p>
            <a:r>
              <a:rPr lang="nl-NL" sz="3200" dirty="0" err="1" smtClean="0"/>
              <a:t>where</a:t>
            </a:r>
            <a:r>
              <a:rPr lang="nl-NL" sz="3200" dirty="0" smtClean="0"/>
              <a:t> </a:t>
            </a:r>
            <a:r>
              <a:rPr lang="nl-NL" sz="3200" dirty="0" err="1" smtClean="0"/>
              <a:t>necessary</a:t>
            </a:r>
            <a:r>
              <a:rPr lang="nl-NL" sz="3200" dirty="0" smtClean="0"/>
              <a:t>, </a:t>
            </a:r>
            <a:r>
              <a:rPr lang="nl-NL" sz="3200" dirty="0" err="1" smtClean="0">
                <a:solidFill>
                  <a:srgbClr val="FF0000"/>
                </a:solidFill>
              </a:rPr>
              <a:t>inducing</a:t>
            </a:r>
            <a:r>
              <a:rPr lang="nl-NL" sz="3200" dirty="0" smtClean="0">
                <a:solidFill>
                  <a:srgbClr val="FF0000"/>
                </a:solidFill>
              </a:rPr>
              <a:t> changes</a:t>
            </a:r>
            <a:endParaRPr lang="nl-NL" sz="3200" dirty="0">
              <a:solidFill>
                <a:srgbClr val="FF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3EE6724-4521-4EF8-974D-BA1C7F9CD007}" type="slidenum">
              <a:rPr lang="nl-NL" smtClean="0"/>
              <a:pPr/>
              <a:t>3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07683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What</a:t>
            </a:r>
            <a:r>
              <a:rPr lang="nl-NL" dirty="0" smtClean="0"/>
              <a:t> </a:t>
            </a:r>
            <a:r>
              <a:rPr lang="nl-NL" dirty="0" err="1" smtClean="0"/>
              <a:t>about</a:t>
            </a:r>
            <a:r>
              <a:rPr lang="nl-NL" dirty="0" smtClean="0"/>
              <a:t> </a:t>
            </a:r>
            <a:r>
              <a:rPr lang="nl-NL" dirty="0" err="1" smtClean="0"/>
              <a:t>responsibilities</a:t>
            </a:r>
            <a:r>
              <a:rPr lang="nl-NL" dirty="0" smtClean="0"/>
              <a:t>? </a:t>
            </a:r>
            <a:endParaRPr lang="nl-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3EE6724-4521-4EF8-974D-BA1C7F9CD007}" type="slidenum">
              <a:rPr lang="nl-NL" smtClean="0"/>
              <a:pPr/>
              <a:t>4</a:t>
            </a:fld>
            <a:endParaRPr lang="nl-NL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sz="2400" dirty="0" smtClean="0"/>
          </a:p>
          <a:p>
            <a:endParaRPr lang="nl-NL" sz="2400" dirty="0"/>
          </a:p>
          <a:p>
            <a:r>
              <a:rPr lang="nl-NL" sz="2400" dirty="0" smtClean="0"/>
              <a:t>Operator ?</a:t>
            </a:r>
          </a:p>
          <a:p>
            <a:endParaRPr lang="nl-NL" sz="2400" dirty="0"/>
          </a:p>
          <a:p>
            <a:r>
              <a:rPr lang="nl-NL" sz="2400" dirty="0" smtClean="0"/>
              <a:t>Or </a:t>
            </a:r>
          </a:p>
          <a:p>
            <a:endParaRPr lang="nl-NL" sz="2400" dirty="0"/>
          </a:p>
          <a:p>
            <a:r>
              <a:rPr lang="nl-NL" sz="2400" dirty="0" smtClean="0"/>
              <a:t>Overseer? </a:t>
            </a:r>
          </a:p>
          <a:p>
            <a:endParaRPr lang="nl-NL" dirty="0"/>
          </a:p>
        </p:txBody>
      </p:sp>
      <p:pic>
        <p:nvPicPr>
          <p:cNvPr id="3076" name="Picture 4" descr="http://www.wynnandwynn.com/wp-content/uploads/2013/05/0620_loc_CAR_ACCIDENT_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0699" y="2522220"/>
            <a:ext cx="4450983" cy="3044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8857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Oversight</a:t>
            </a:r>
            <a:r>
              <a:rPr lang="nl-NL" dirty="0" smtClean="0"/>
              <a:t> </a:t>
            </a:r>
            <a:r>
              <a:rPr lang="nl-NL" dirty="0" err="1" smtClean="0"/>
              <a:t>Process</a:t>
            </a:r>
            <a:r>
              <a:rPr lang="nl-NL" dirty="0" smtClean="0"/>
              <a:t> - Monitoring 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sz="2400" dirty="0" smtClean="0"/>
          </a:p>
          <a:p>
            <a:r>
              <a:rPr lang="nl-NL" sz="2400" dirty="0" err="1" smtClean="0"/>
              <a:t>Regular</a:t>
            </a:r>
            <a:r>
              <a:rPr lang="nl-NL" sz="2400" dirty="0" smtClean="0"/>
              <a:t> </a:t>
            </a:r>
            <a:r>
              <a:rPr lang="nl-NL" sz="2400" dirty="0" err="1" smtClean="0"/>
              <a:t>oversight</a:t>
            </a:r>
            <a:r>
              <a:rPr lang="nl-NL" sz="2400" dirty="0" smtClean="0"/>
              <a:t> </a:t>
            </a:r>
            <a:r>
              <a:rPr lang="nl-NL" sz="2400" dirty="0" err="1" smtClean="0"/>
              <a:t>activities</a:t>
            </a:r>
            <a:endParaRPr lang="nl-NL" sz="2400" dirty="0" smtClean="0"/>
          </a:p>
          <a:p>
            <a:endParaRPr lang="nl-NL" sz="2400" dirty="0"/>
          </a:p>
          <a:p>
            <a:r>
              <a:rPr lang="nl-NL" sz="2400" dirty="0" err="1" smtClean="0"/>
              <a:t>Advice</a:t>
            </a:r>
            <a:r>
              <a:rPr lang="nl-NL" sz="2400" dirty="0" smtClean="0"/>
              <a:t>: </a:t>
            </a:r>
            <a:r>
              <a:rPr lang="nl-NL" sz="2400" dirty="0" err="1" smtClean="0"/>
              <a:t>standardize</a:t>
            </a:r>
            <a:r>
              <a:rPr lang="nl-NL" sz="2400" dirty="0" smtClean="0"/>
              <a:t> </a:t>
            </a:r>
            <a:r>
              <a:rPr lang="nl-NL" sz="2400" dirty="0" err="1" smtClean="0"/>
              <a:t>and</a:t>
            </a:r>
            <a:r>
              <a:rPr lang="nl-NL" sz="2400" dirty="0" smtClean="0"/>
              <a:t> document </a:t>
            </a:r>
            <a:r>
              <a:rPr lang="nl-NL" sz="2400" dirty="0" err="1" smtClean="0"/>
              <a:t>working</a:t>
            </a:r>
            <a:r>
              <a:rPr lang="nl-NL" sz="2400" dirty="0" smtClean="0"/>
              <a:t> procedures </a:t>
            </a:r>
            <a:r>
              <a:rPr lang="nl-NL" sz="2400" dirty="0" err="1" smtClean="0"/>
              <a:t>and</a:t>
            </a:r>
            <a:r>
              <a:rPr lang="nl-NL" sz="2400" dirty="0" smtClean="0"/>
              <a:t> </a:t>
            </a:r>
            <a:r>
              <a:rPr lang="nl-NL" sz="2400" dirty="0" err="1" smtClean="0"/>
              <a:t>other</a:t>
            </a:r>
            <a:r>
              <a:rPr lang="nl-NL" sz="2400" dirty="0" smtClean="0"/>
              <a:t> </a:t>
            </a:r>
            <a:r>
              <a:rPr lang="nl-NL" sz="2400" dirty="0" err="1" smtClean="0"/>
              <a:t>arrangements</a:t>
            </a:r>
            <a:r>
              <a:rPr lang="nl-NL" sz="2400" dirty="0" smtClean="0"/>
              <a:t>, </a:t>
            </a:r>
            <a:r>
              <a:rPr lang="nl-NL" sz="2400" dirty="0"/>
              <a:t>e.g.</a:t>
            </a:r>
          </a:p>
          <a:p>
            <a:endParaRPr lang="nl-NL" sz="2400" dirty="0"/>
          </a:p>
          <a:p>
            <a:pPr marL="342900" indent="-342900">
              <a:buFontTx/>
              <a:buChar char="-"/>
            </a:pPr>
            <a:r>
              <a:rPr lang="nl-NL" sz="2400" dirty="0"/>
              <a:t>On meetings (</a:t>
            </a:r>
            <a:r>
              <a:rPr lang="nl-NL" sz="2400" dirty="0" err="1"/>
              <a:t>frequency</a:t>
            </a:r>
            <a:r>
              <a:rPr lang="nl-NL" sz="2400" dirty="0"/>
              <a:t>, </a:t>
            </a:r>
            <a:r>
              <a:rPr lang="nl-NL" sz="2400" dirty="0" err="1"/>
              <a:t>representation</a:t>
            </a:r>
            <a:r>
              <a:rPr lang="nl-NL" sz="2400" dirty="0"/>
              <a:t>, </a:t>
            </a:r>
            <a:r>
              <a:rPr lang="nl-NL" sz="2400" dirty="0" err="1"/>
              <a:t>regular</a:t>
            </a:r>
            <a:r>
              <a:rPr lang="nl-NL" sz="2400" dirty="0"/>
              <a:t>/</a:t>
            </a:r>
            <a:r>
              <a:rPr lang="nl-NL" sz="2400" dirty="0" err="1"/>
              <a:t>irregular</a:t>
            </a:r>
            <a:r>
              <a:rPr lang="nl-NL" sz="2400" dirty="0"/>
              <a:t>)</a:t>
            </a:r>
          </a:p>
          <a:p>
            <a:pPr marL="342900" indent="-342900">
              <a:buFontTx/>
              <a:buChar char="-"/>
            </a:pPr>
            <a:r>
              <a:rPr lang="nl-NL" sz="2400" dirty="0"/>
              <a:t>On contact persons</a:t>
            </a:r>
          </a:p>
          <a:p>
            <a:r>
              <a:rPr lang="nl-NL" sz="2400" dirty="0"/>
              <a:t>-  </a:t>
            </a:r>
            <a:r>
              <a:rPr lang="nl-NL" sz="2400" dirty="0" smtClean="0"/>
              <a:t>On </a:t>
            </a:r>
            <a:r>
              <a:rPr lang="nl-NL" sz="2400" dirty="0" err="1"/>
              <a:t>reporting</a:t>
            </a:r>
            <a:r>
              <a:rPr lang="nl-NL" sz="2400" dirty="0"/>
              <a:t> on </a:t>
            </a:r>
            <a:r>
              <a:rPr lang="nl-NL" sz="2400" dirty="0" err="1"/>
              <a:t>incidents</a:t>
            </a:r>
            <a:endParaRPr lang="nl-NL" sz="2400" dirty="0"/>
          </a:p>
          <a:p>
            <a:r>
              <a:rPr lang="nl-NL" sz="2400" dirty="0"/>
              <a:t>-  </a:t>
            </a:r>
            <a:r>
              <a:rPr lang="nl-NL" sz="2400" dirty="0" smtClean="0"/>
              <a:t>On </a:t>
            </a:r>
            <a:r>
              <a:rPr lang="nl-NL" sz="2400" dirty="0" err="1"/>
              <a:t>statistics</a:t>
            </a:r>
            <a:endParaRPr lang="nl-NL" sz="2400" dirty="0"/>
          </a:p>
          <a:p>
            <a:r>
              <a:rPr lang="nl-NL" sz="2400" dirty="0"/>
              <a:t>-  </a:t>
            </a:r>
            <a:r>
              <a:rPr lang="nl-NL" sz="2400" dirty="0" smtClean="0"/>
              <a:t>On </a:t>
            </a:r>
            <a:r>
              <a:rPr lang="nl-NL" sz="2400" dirty="0"/>
              <a:t>assessments</a:t>
            </a:r>
          </a:p>
          <a:p>
            <a:r>
              <a:rPr lang="nl-NL" sz="2400" dirty="0"/>
              <a:t>-  </a:t>
            </a:r>
            <a:r>
              <a:rPr lang="nl-NL" sz="2400" dirty="0" err="1" smtClean="0"/>
              <a:t>etc</a:t>
            </a:r>
            <a:r>
              <a:rPr lang="nl-NL" sz="2400" dirty="0" smtClean="0"/>
              <a:t> </a:t>
            </a:r>
            <a:r>
              <a:rPr lang="nl-NL" sz="2400" dirty="0" err="1"/>
              <a:t>etc</a:t>
            </a:r>
            <a:endParaRPr lang="nl-NL" sz="2400" dirty="0"/>
          </a:p>
          <a:p>
            <a:endParaRPr lang="nl-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3EE6724-4521-4EF8-974D-BA1C7F9CD007}" type="slidenum">
              <a:rPr lang="nl-NL" smtClean="0"/>
              <a:pPr/>
              <a:t>5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59647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3600" dirty="0" err="1" smtClean="0">
                <a:solidFill>
                  <a:schemeClr val="accent2"/>
                </a:solidFill>
              </a:rPr>
              <a:t>Oversight</a:t>
            </a:r>
            <a:r>
              <a:rPr lang="nl-NL" sz="3600" dirty="0" smtClean="0">
                <a:solidFill>
                  <a:schemeClr val="accent2"/>
                </a:solidFill>
              </a:rPr>
              <a:t> </a:t>
            </a:r>
            <a:r>
              <a:rPr lang="nl-NL" sz="3600" dirty="0" err="1" smtClean="0">
                <a:solidFill>
                  <a:schemeClr val="accent2"/>
                </a:solidFill>
              </a:rPr>
              <a:t>Process</a:t>
            </a:r>
            <a:r>
              <a:rPr lang="nl-NL" sz="3600" dirty="0" smtClean="0">
                <a:solidFill>
                  <a:schemeClr val="accent2"/>
                </a:solidFill>
              </a:rPr>
              <a:t> - </a:t>
            </a:r>
            <a:r>
              <a:rPr lang="nl-NL" sz="3600" dirty="0" err="1" smtClean="0">
                <a:solidFill>
                  <a:schemeClr val="accent2"/>
                </a:solidFill>
              </a:rPr>
              <a:t>Assessing</a:t>
            </a:r>
            <a:r>
              <a:rPr lang="nl-NL" sz="3600" dirty="0" smtClean="0">
                <a:solidFill>
                  <a:schemeClr val="accent2"/>
                </a:solidFill>
              </a:rPr>
              <a:t> </a:t>
            </a:r>
            <a:endParaRPr lang="nl-NL" sz="3600" dirty="0">
              <a:solidFill>
                <a:schemeClr val="accent2"/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294967295"/>
          </p:nvPr>
        </p:nvSpPr>
        <p:spPr>
          <a:xfrm>
            <a:off x="2149309" y="5929170"/>
            <a:ext cx="603318" cy="365125"/>
          </a:xfrm>
          <a:prstGeom prst="rect">
            <a:avLst/>
          </a:prstGeom>
        </p:spPr>
        <p:txBody>
          <a:bodyPr/>
          <a:lstStyle/>
          <a:p>
            <a:r>
              <a:rPr lang="nl-NL" dirty="0" smtClean="0"/>
              <a:t>   </a:t>
            </a:r>
            <a:endParaRPr lang="nl-NL" dirty="0"/>
          </a:p>
        </p:txBody>
      </p:sp>
      <p:graphicFrame>
        <p:nvGraphicFramePr>
          <p:cNvPr id="7" name="Diagram 6"/>
          <p:cNvGraphicFramePr/>
          <p:nvPr>
            <p:extLst/>
          </p:nvPr>
        </p:nvGraphicFramePr>
        <p:xfrm>
          <a:off x="467544" y="1052736"/>
          <a:ext cx="8424936" cy="1440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Diagram 7"/>
          <p:cNvGraphicFramePr/>
          <p:nvPr>
            <p:extLst/>
          </p:nvPr>
        </p:nvGraphicFramePr>
        <p:xfrm>
          <a:off x="3509481" y="2780928"/>
          <a:ext cx="3780420" cy="50642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9" name="Linkeraccolade 8"/>
          <p:cNvSpPr/>
          <p:nvPr/>
        </p:nvSpPr>
        <p:spPr>
          <a:xfrm rot="5400000">
            <a:off x="4932040" y="756823"/>
            <a:ext cx="936104" cy="3816424"/>
          </a:xfrm>
          <a:prstGeom prst="leftBrace">
            <a:avLst/>
          </a:prstGeom>
          <a:noFill/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3484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86A8DD0-378C-42C0-9523-EAF8651599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FD56713-29BF-4480-BDFF-3D94BEAA0D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748B531-4403-4793-BC8B-2428092E7F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F165E91-A3CC-4334-8F7B-5FB839649A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49088BC-88CF-4D93-8038-4269D3A282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9B38AD0-DEA1-462C-BA96-905553B4F9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  <p:bldGraphic spid="8" grpId="0">
        <p:bldAsOne/>
      </p:bldGraphic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Assessment </a:t>
            </a:r>
            <a:r>
              <a:rPr lang="nl-NL" dirty="0" err="1" smtClean="0"/>
              <a:t>process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err="1" smtClean="0"/>
              <a:t>Standardize</a:t>
            </a:r>
            <a:r>
              <a:rPr lang="nl-NL" dirty="0" smtClean="0"/>
              <a:t>, </a:t>
            </a:r>
            <a:r>
              <a:rPr lang="nl-NL" dirty="0" err="1" smtClean="0"/>
              <a:t>use</a:t>
            </a:r>
            <a:r>
              <a:rPr lang="nl-NL" dirty="0" smtClean="0"/>
              <a:t> </a:t>
            </a:r>
            <a:r>
              <a:rPr lang="nl-NL" dirty="0" err="1" smtClean="0"/>
              <a:t>fixed</a:t>
            </a:r>
            <a:r>
              <a:rPr lang="nl-NL" dirty="0" smtClean="0"/>
              <a:t> formats</a:t>
            </a:r>
          </a:p>
          <a:p>
            <a:endParaRPr lang="nl-NL" dirty="0"/>
          </a:p>
          <a:p>
            <a:r>
              <a:rPr lang="nl-NL" dirty="0" smtClean="0"/>
              <a:t>Project plan</a:t>
            </a:r>
          </a:p>
          <a:p>
            <a:endParaRPr lang="nl-NL" dirty="0" smtClean="0"/>
          </a:p>
          <a:p>
            <a:pPr marL="342900" indent="-342900">
              <a:buAutoNum type="arabicPeriod"/>
            </a:pPr>
            <a:r>
              <a:rPr lang="nl-NL" dirty="0" err="1" smtClean="0"/>
              <a:t>Introduction</a:t>
            </a:r>
            <a:endParaRPr lang="nl-NL" dirty="0" smtClean="0"/>
          </a:p>
          <a:p>
            <a:pPr marL="342900" indent="-342900">
              <a:buAutoNum type="arabicPeriod"/>
            </a:pPr>
            <a:r>
              <a:rPr lang="nl-NL" dirty="0" smtClean="0"/>
              <a:t>Scope of </a:t>
            </a:r>
            <a:r>
              <a:rPr lang="nl-NL" dirty="0" err="1" smtClean="0"/>
              <a:t>the</a:t>
            </a:r>
            <a:r>
              <a:rPr lang="nl-NL" dirty="0" smtClean="0"/>
              <a:t> assessment</a:t>
            </a:r>
          </a:p>
          <a:p>
            <a:pPr marL="342900" indent="-342900">
              <a:buAutoNum type="arabicPeriod"/>
            </a:pPr>
            <a:r>
              <a:rPr lang="nl-NL" dirty="0" err="1" smtClean="0"/>
              <a:t>Objectives</a:t>
            </a:r>
            <a:r>
              <a:rPr lang="nl-NL" dirty="0" smtClean="0"/>
              <a:t> – </a:t>
            </a:r>
            <a:r>
              <a:rPr lang="nl-NL" dirty="0" err="1" smtClean="0"/>
              <a:t>what</a:t>
            </a:r>
            <a:r>
              <a:rPr lang="nl-NL" dirty="0" smtClean="0"/>
              <a:t> do want </a:t>
            </a:r>
            <a:r>
              <a:rPr lang="nl-NL" dirty="0" err="1" smtClean="0"/>
              <a:t>to</a:t>
            </a:r>
            <a:r>
              <a:rPr lang="nl-NL" dirty="0" smtClean="0"/>
              <a:t> </a:t>
            </a:r>
            <a:r>
              <a:rPr lang="nl-NL" dirty="0" err="1" smtClean="0"/>
              <a:t>achieve</a:t>
            </a:r>
            <a:r>
              <a:rPr lang="nl-NL" dirty="0" smtClean="0"/>
              <a:t>?</a:t>
            </a:r>
          </a:p>
          <a:p>
            <a:pPr marL="342900" indent="-342900">
              <a:buAutoNum type="arabicPeriod"/>
            </a:pPr>
            <a:r>
              <a:rPr lang="nl-NL" dirty="0" err="1" smtClean="0"/>
              <a:t>Which</a:t>
            </a:r>
            <a:r>
              <a:rPr lang="nl-NL" dirty="0" smtClean="0"/>
              <a:t> </a:t>
            </a:r>
            <a:r>
              <a:rPr lang="nl-NL" dirty="0" err="1" smtClean="0"/>
              <a:t>standards</a:t>
            </a:r>
            <a:r>
              <a:rPr lang="nl-NL" dirty="0" smtClean="0"/>
              <a:t> </a:t>
            </a:r>
            <a:r>
              <a:rPr lang="nl-NL" dirty="0" err="1" smtClean="0"/>
              <a:t>apply</a:t>
            </a:r>
            <a:r>
              <a:rPr lang="nl-NL" dirty="0" smtClean="0"/>
              <a:t>?</a:t>
            </a:r>
          </a:p>
          <a:p>
            <a:pPr marL="342900" indent="-342900">
              <a:buAutoNum type="arabicPeriod"/>
            </a:pPr>
            <a:r>
              <a:rPr lang="nl-NL" dirty="0" err="1" smtClean="0"/>
              <a:t>Organizational</a:t>
            </a:r>
            <a:r>
              <a:rPr lang="nl-NL" dirty="0" smtClean="0"/>
              <a:t> issues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nl-NL" dirty="0" err="1" smtClean="0"/>
              <a:t>Who</a:t>
            </a:r>
            <a:r>
              <a:rPr lang="nl-NL" dirty="0" smtClean="0"/>
              <a:t> </a:t>
            </a:r>
            <a:r>
              <a:rPr lang="nl-NL" dirty="0" err="1" smtClean="0"/>
              <a:t>will</a:t>
            </a:r>
            <a:r>
              <a:rPr lang="nl-NL" dirty="0" smtClean="0"/>
              <a:t> </a:t>
            </a:r>
            <a:r>
              <a:rPr lang="nl-NL" dirty="0" err="1" smtClean="0"/>
              <a:t>be</a:t>
            </a:r>
            <a:r>
              <a:rPr lang="nl-NL" dirty="0" smtClean="0"/>
              <a:t> in charge? Both </a:t>
            </a:r>
            <a:r>
              <a:rPr lang="nl-NL" dirty="0" err="1" smtClean="0"/>
              <a:t>for</a:t>
            </a:r>
            <a:r>
              <a:rPr lang="nl-NL" dirty="0" smtClean="0"/>
              <a:t> </a:t>
            </a:r>
            <a:r>
              <a:rPr lang="nl-NL" dirty="0" err="1" smtClean="0"/>
              <a:t>Oversight</a:t>
            </a:r>
            <a:r>
              <a:rPr lang="nl-NL" dirty="0" smtClean="0"/>
              <a:t> </a:t>
            </a:r>
            <a:r>
              <a:rPr lang="nl-NL" dirty="0" err="1" smtClean="0"/>
              <a:t>and</a:t>
            </a:r>
            <a:r>
              <a:rPr lang="nl-NL" dirty="0" smtClean="0"/>
              <a:t> Operator: contact persons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nl-NL" dirty="0" smtClean="0"/>
              <a:t>Time </a:t>
            </a:r>
            <a:r>
              <a:rPr lang="nl-NL" dirty="0" err="1" smtClean="0"/>
              <a:t>schedule</a:t>
            </a:r>
            <a:r>
              <a:rPr lang="nl-NL" dirty="0" smtClean="0"/>
              <a:t>; start of assessment; </a:t>
            </a:r>
            <a:r>
              <a:rPr lang="nl-NL" dirty="0" err="1" smtClean="0"/>
              <a:t>finalization</a:t>
            </a:r>
            <a:r>
              <a:rPr lang="nl-NL" dirty="0" smtClean="0"/>
              <a:t> of assessment</a:t>
            </a:r>
          </a:p>
          <a:p>
            <a:r>
              <a:rPr lang="nl-NL" dirty="0" smtClean="0"/>
              <a:t>6. </a:t>
            </a:r>
            <a:r>
              <a:rPr lang="nl-NL" dirty="0"/>
              <a:t> </a:t>
            </a:r>
            <a:r>
              <a:rPr lang="nl-NL" dirty="0" smtClean="0"/>
              <a:t> </a:t>
            </a:r>
            <a:r>
              <a:rPr lang="nl-NL" dirty="0" err="1" smtClean="0"/>
              <a:t>Risks</a:t>
            </a:r>
            <a:r>
              <a:rPr lang="nl-NL" dirty="0" smtClean="0"/>
              <a:t>, e.g. </a:t>
            </a:r>
            <a:r>
              <a:rPr lang="nl-NL" dirty="0" err="1" smtClean="0"/>
              <a:t>with</a:t>
            </a:r>
            <a:r>
              <a:rPr lang="nl-NL" dirty="0" smtClean="0"/>
              <a:t> respect </a:t>
            </a:r>
            <a:r>
              <a:rPr lang="nl-NL" dirty="0" err="1" smtClean="0"/>
              <a:t>to</a:t>
            </a:r>
            <a:r>
              <a:rPr lang="nl-NL" dirty="0" smtClean="0"/>
              <a:t> time plan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nl-NL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3EE6724-4521-4EF8-974D-BA1C7F9CD007}" type="slidenum">
              <a:rPr lang="nl-NL" smtClean="0"/>
              <a:pPr/>
              <a:t>7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19149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Oversight</a:t>
            </a:r>
            <a:r>
              <a:rPr lang="nl-NL" dirty="0" smtClean="0"/>
              <a:t> </a:t>
            </a:r>
            <a:r>
              <a:rPr lang="nl-NL" dirty="0" err="1" smtClean="0"/>
              <a:t>Process</a:t>
            </a:r>
            <a:r>
              <a:rPr lang="nl-NL" dirty="0" smtClean="0"/>
              <a:t> – </a:t>
            </a:r>
            <a:r>
              <a:rPr lang="nl-NL" dirty="0" err="1" smtClean="0"/>
              <a:t>Inducing</a:t>
            </a:r>
            <a:r>
              <a:rPr lang="nl-NL" dirty="0" smtClean="0"/>
              <a:t> change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 smtClean="0"/>
          </a:p>
          <a:p>
            <a:endParaRPr lang="nl-NL" dirty="0" smtClean="0"/>
          </a:p>
          <a:p>
            <a:r>
              <a:rPr lang="nl-NL" sz="2000" dirty="0" err="1" smtClean="0"/>
              <a:t>Regular</a:t>
            </a:r>
            <a:r>
              <a:rPr lang="nl-NL" sz="2000" dirty="0" smtClean="0"/>
              <a:t> </a:t>
            </a:r>
            <a:r>
              <a:rPr lang="nl-NL" sz="2000" dirty="0" err="1" smtClean="0"/>
              <a:t>Oversight</a:t>
            </a:r>
            <a:r>
              <a:rPr lang="nl-NL" sz="2000" dirty="0" smtClean="0"/>
              <a:t>:</a:t>
            </a:r>
          </a:p>
          <a:p>
            <a:r>
              <a:rPr lang="nl-NL" sz="2000" dirty="0" smtClean="0"/>
              <a:t>-  monitoring </a:t>
            </a:r>
            <a:r>
              <a:rPr lang="nl-NL" sz="2000" dirty="0" err="1" smtClean="0"/>
              <a:t>activities</a:t>
            </a:r>
            <a:endParaRPr lang="nl-NL" sz="2000" dirty="0"/>
          </a:p>
          <a:p>
            <a:endParaRPr lang="nl-NL" sz="2000" dirty="0" smtClean="0"/>
          </a:p>
          <a:p>
            <a:endParaRPr lang="nl-NL" sz="2000" dirty="0" smtClean="0"/>
          </a:p>
          <a:p>
            <a:r>
              <a:rPr lang="nl-NL" sz="2000" dirty="0" smtClean="0"/>
              <a:t>Follow-up Assessment </a:t>
            </a:r>
            <a:r>
              <a:rPr lang="nl-NL" sz="2000" dirty="0" err="1" smtClean="0"/>
              <a:t>Process</a:t>
            </a:r>
            <a:r>
              <a:rPr lang="nl-NL" sz="2000" dirty="0" smtClean="0"/>
              <a:t> </a:t>
            </a:r>
          </a:p>
          <a:p>
            <a:pPr marL="285750" indent="-285750">
              <a:buFontTx/>
              <a:buChar char="-"/>
            </a:pPr>
            <a:r>
              <a:rPr lang="nl-NL" sz="2000" dirty="0" err="1" smtClean="0"/>
              <a:t>Infringements</a:t>
            </a:r>
            <a:r>
              <a:rPr lang="nl-NL" sz="2000" dirty="0" smtClean="0"/>
              <a:t> / </a:t>
            </a:r>
            <a:r>
              <a:rPr lang="nl-NL" sz="2000" dirty="0" err="1" smtClean="0"/>
              <a:t>recommendations</a:t>
            </a:r>
            <a:endParaRPr lang="nl-NL" sz="2000" dirty="0" smtClean="0"/>
          </a:p>
          <a:p>
            <a:pPr marL="285750" indent="-285750">
              <a:buFontTx/>
              <a:buChar char="-"/>
            </a:pPr>
            <a:r>
              <a:rPr lang="nl-NL" sz="2000" dirty="0" smtClean="0"/>
              <a:t>Action Plan</a:t>
            </a:r>
          </a:p>
          <a:p>
            <a:pPr marL="285750" indent="-285750">
              <a:buFontTx/>
              <a:buChar char="-"/>
            </a:pPr>
            <a:r>
              <a:rPr lang="nl-NL" sz="2000" dirty="0" smtClean="0"/>
              <a:t>Time plan</a:t>
            </a:r>
          </a:p>
          <a:p>
            <a:pPr marL="285750" indent="-285750">
              <a:buFontTx/>
              <a:buChar char="-"/>
            </a:pPr>
            <a:r>
              <a:rPr lang="nl-NL" sz="2000" dirty="0" smtClean="0"/>
              <a:t>Monitor /</a:t>
            </a:r>
            <a:r>
              <a:rPr lang="nl-NL" sz="2000" dirty="0" err="1" smtClean="0"/>
              <a:t>assess</a:t>
            </a:r>
            <a:r>
              <a:rPr lang="nl-NL" sz="2000" dirty="0" smtClean="0"/>
              <a:t> follow-up</a:t>
            </a:r>
          </a:p>
          <a:p>
            <a:pPr marL="285750" indent="-285750">
              <a:buFontTx/>
              <a:buChar char="-"/>
            </a:pPr>
            <a:r>
              <a:rPr lang="nl-NL" sz="2000" dirty="0" err="1" smtClean="0"/>
              <a:t>Impose</a:t>
            </a:r>
            <a:r>
              <a:rPr lang="nl-NL" sz="2000" dirty="0" smtClean="0"/>
              <a:t> </a:t>
            </a:r>
            <a:r>
              <a:rPr lang="nl-NL" sz="2000" dirty="0" err="1" smtClean="0"/>
              <a:t>sanctions</a:t>
            </a:r>
            <a:r>
              <a:rPr lang="nl-NL" sz="2000" dirty="0" smtClean="0"/>
              <a:t> (</a:t>
            </a:r>
            <a:r>
              <a:rPr lang="nl-NL" sz="2000" dirty="0" err="1" smtClean="0"/>
              <a:t>if</a:t>
            </a:r>
            <a:r>
              <a:rPr lang="nl-NL" sz="2000" dirty="0" smtClean="0"/>
              <a:t> </a:t>
            </a:r>
            <a:r>
              <a:rPr lang="nl-NL" sz="2000" dirty="0" err="1" smtClean="0"/>
              <a:t>necessary</a:t>
            </a:r>
            <a:r>
              <a:rPr lang="nl-NL" sz="2000" dirty="0" smtClean="0"/>
              <a:t>) </a:t>
            </a:r>
            <a:endParaRPr lang="nl-NL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3EE6724-4521-4EF8-974D-BA1C7F9CD007}" type="slidenum">
              <a:rPr lang="nl-NL" smtClean="0"/>
              <a:pPr/>
              <a:t>8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31941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Organizational</a:t>
            </a:r>
            <a:r>
              <a:rPr lang="nl-NL" dirty="0" smtClean="0"/>
              <a:t> issues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nl-NL" sz="2000" dirty="0" smtClean="0"/>
          </a:p>
          <a:p>
            <a:r>
              <a:rPr lang="en-US" altLang="nl-NL" sz="2000" dirty="0" smtClean="0"/>
              <a:t>What is the impact of a more formal Oversight setting?</a:t>
            </a:r>
          </a:p>
          <a:p>
            <a:endParaRPr lang="en-US" altLang="nl-NL" dirty="0"/>
          </a:p>
          <a:p>
            <a:endParaRPr lang="en-US" altLang="nl-NL" dirty="0" smtClean="0"/>
          </a:p>
          <a:p>
            <a:r>
              <a:rPr lang="en-US" altLang="nl-NL" sz="2000" dirty="0"/>
              <a:t>What type of overseer do you need?</a:t>
            </a:r>
          </a:p>
          <a:p>
            <a:endParaRPr lang="en-US" altLang="nl-NL" sz="2000" dirty="0"/>
          </a:p>
          <a:p>
            <a:r>
              <a:rPr lang="en-US" altLang="nl-NL" sz="2000" dirty="0" smtClean="0"/>
              <a:t>A) as regards skills?</a:t>
            </a:r>
            <a:endParaRPr lang="en-US" altLang="nl-NL" sz="2000" dirty="0"/>
          </a:p>
          <a:p>
            <a:endParaRPr lang="en-US" altLang="nl-NL" sz="2000" dirty="0"/>
          </a:p>
          <a:p>
            <a:r>
              <a:rPr lang="nl-NL" altLang="nl-NL" sz="2000" dirty="0" smtClean="0"/>
              <a:t>B) as </a:t>
            </a:r>
            <a:r>
              <a:rPr lang="nl-NL" altLang="nl-NL" sz="2000" dirty="0" err="1" smtClean="0"/>
              <a:t>regards</a:t>
            </a:r>
            <a:r>
              <a:rPr lang="nl-NL" altLang="nl-NL" sz="2000" dirty="0" smtClean="0"/>
              <a:t> </a:t>
            </a:r>
            <a:r>
              <a:rPr lang="nl-NL" altLang="nl-NL" sz="2000" dirty="0" err="1" smtClean="0"/>
              <a:t>characters</a:t>
            </a:r>
            <a:r>
              <a:rPr lang="nl-NL" altLang="nl-NL" sz="2000" dirty="0" smtClean="0"/>
              <a:t>?</a:t>
            </a:r>
            <a:endParaRPr lang="nl-NL" altLang="nl-NL" sz="2000" dirty="0"/>
          </a:p>
          <a:p>
            <a:endParaRPr lang="en-US" altLang="nl-NL" sz="2000" dirty="0"/>
          </a:p>
          <a:p>
            <a:endParaRPr lang="nl-NL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3EE6724-4521-4EF8-974D-BA1C7F9CD007}" type="slidenum">
              <a:rPr lang="nl-NL" smtClean="0"/>
              <a:pPr/>
              <a:t>9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45736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NB">
  <a:themeElements>
    <a:clrScheme name="DNB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FB5E4"/>
      </a:accent1>
      <a:accent2>
        <a:srgbClr val="162257"/>
      </a:accent2>
      <a:accent3>
        <a:srgbClr val="B8450E"/>
      </a:accent3>
      <a:accent4>
        <a:srgbClr val="9B9000"/>
      </a:accent4>
      <a:accent5>
        <a:srgbClr val="D7CCAF"/>
      </a:accent5>
      <a:accent6>
        <a:srgbClr val="003E3B"/>
      </a:accent6>
      <a:hlink>
        <a:srgbClr val="162257"/>
      </a:hlink>
      <a:folHlink>
        <a:srgbClr val="422335"/>
      </a:folHlink>
    </a:clrScheme>
    <a:fontScheme name="DNB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e_v1.0.5.potx" id="{B270FB89-5B9F-428A-BCB9-6C207FB2C8FE}" vid="{AFFF9D4B-64E8-4DB5-B4AD-056B69DF5234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LichteAchtergrond4x3</Template>
  <TotalTime>1293</TotalTime>
  <Words>787</Words>
  <Application>Microsoft Office PowerPoint</Application>
  <PresentationFormat>On-screen Show (4:3)</PresentationFormat>
  <Paragraphs>235</Paragraphs>
  <Slides>22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Calibri</vt:lpstr>
      <vt:lpstr>Verdana</vt:lpstr>
      <vt:lpstr>Wingdings</vt:lpstr>
      <vt:lpstr>DNB</vt:lpstr>
      <vt:lpstr>Photo Editor Photo</vt:lpstr>
      <vt:lpstr>OVERSIGHT part II - practical issues</vt:lpstr>
      <vt:lpstr>AGENDA</vt:lpstr>
      <vt:lpstr>DEFINITION OVERSIGHT</vt:lpstr>
      <vt:lpstr>What about responsibilities? </vt:lpstr>
      <vt:lpstr>Oversight Process - Monitoring </vt:lpstr>
      <vt:lpstr>Oversight Process - Assessing </vt:lpstr>
      <vt:lpstr>Assessment process</vt:lpstr>
      <vt:lpstr>Oversight Process – Inducing change</vt:lpstr>
      <vt:lpstr>Organizational issues</vt:lpstr>
      <vt:lpstr>Consequences of more formal oversight setting</vt:lpstr>
      <vt:lpstr>Consequences of more formal setting</vt:lpstr>
      <vt:lpstr>PowerPoint Presentation</vt:lpstr>
      <vt:lpstr>Organizational aspects - skills</vt:lpstr>
      <vt:lpstr>Organizational aspects: Teamwork!!! </vt:lpstr>
      <vt:lpstr>Organizational aspects - characters</vt:lpstr>
      <vt:lpstr>Organizational aspects - characters</vt:lpstr>
      <vt:lpstr>Important questions</vt:lpstr>
      <vt:lpstr>Practical Message I</vt:lpstr>
      <vt:lpstr>THE ELEPHANT AGAIN </vt:lpstr>
      <vt:lpstr>Practical Message II</vt:lpstr>
      <vt:lpstr>Practical Message III</vt:lpstr>
      <vt:lpstr>PowerPoint Presentation</vt:lpstr>
    </vt:vector>
  </TitlesOfParts>
  <Company>De Nederlandsche Bank N.V.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Innovation in retail payments</dc:title>
  <dc:creator>Plooij, M.A. (Mirjam) (BVU_RBB)</dc:creator>
  <dc:description/>
  <cp:lastModifiedBy>Winder, C.C.A. (Carlo) (BVU_OVE)</cp:lastModifiedBy>
  <cp:revision>71</cp:revision>
  <cp:lastPrinted>2016-05-24T08:43:45Z</cp:lastPrinted>
  <dcterms:created xsi:type="dcterms:W3CDTF">2016-04-07T08:32:56Z</dcterms:created>
  <dcterms:modified xsi:type="dcterms:W3CDTF">2016-05-24T09:43:31Z</dcterms:modified>
</cp:coreProperties>
</file>